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34559" autoAdjust="0"/>
    <p:restoredTop sz="86355" autoAdjust="0"/>
  </p:normalViewPr>
  <p:slideViewPr>
    <p:cSldViewPr snapToGrid="0">
      <p:cViewPr varScale="1">
        <p:scale>
          <a:sx n="64" d="100"/>
          <a:sy n="64" d="100"/>
        </p:scale>
        <p:origin x="180" y="72"/>
      </p:cViewPr>
    </p:cSldViewPr>
  </p:slideViewPr>
  <p:outlineViewPr>
    <p:cViewPr>
      <p:scale>
        <a:sx n="33" d="100"/>
        <a:sy n="33" d="100"/>
      </p:scale>
      <p:origin x="0" y="-28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tableStyles" Target="tableStyles.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9" name=""/>
        <p:cNvGrpSpPr/>
        <p:nvPr/>
      </p:nvGrpSpPr>
      <p:grpSpPr>
        <a:xfrm>
          <a:off x="0" y="0"/>
          <a:ext cx="0" cy="0"/>
          <a:chOff x="0" y="0"/>
          <a:chExt cx="0" cy="0"/>
        </a:xfrm>
      </p:grpSpPr>
      <p:sp>
        <p:nvSpPr>
          <p:cNvPr id="1048725"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726"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41734EC7-6C43-4E18-AFEC-84CBACD4B5D2}" type="datetimeFigureOut">
              <a:rPr lang="en-US" smtClean="0"/>
              <a:t>10/24/2021</a:t>
            </a:fld>
            <a:endParaRPr lang="en-US"/>
          </a:p>
        </p:txBody>
      </p:sp>
      <p:sp>
        <p:nvSpPr>
          <p:cNvPr id="1048727"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728"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9"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730"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10F4790A-EF83-4D74-AFAE-DAE5ACE81CCC}"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2" name="Slide Image Placeholder 1"/>
          <p:cNvSpPr>
            <a:spLocks noChangeAspect="1" noRot="1" noGrp="1"/>
          </p:cNvSpPr>
          <p:nvPr>
            <p:ph type="sldImg"/>
          </p:nvPr>
        </p:nvSpPr>
        <p:spPr/>
      </p:sp>
      <p:sp>
        <p:nvSpPr>
          <p:cNvPr id="1048593" name="Notes Placeholder 2"/>
          <p:cNvSpPr>
            <a:spLocks noGrp="1"/>
          </p:cNvSpPr>
          <p:nvPr>
            <p:ph type="body" idx="1"/>
          </p:nvPr>
        </p:nvSpPr>
        <p:spPr/>
        <p:txBody>
          <a:bodyPr/>
          <a:p>
            <a:r>
              <a:rPr dirty="0" lang="en-US" smtClean="0"/>
              <a:t>Coca-Cola Company is the world's largest company, founded in the year 1892 and incorporated in 1919.  The company deals with more than 500 nonalcoholic beverage brands (sparkling beverages) in the market and still beverages such as water, juice, ready-to-drink coffees, and energy drinks. . It owns and markets brands such as Coca-Cola, Fanta, sprite, and diet coke in the U.S. and is sold to more than 200 countries worldwide. They make their products available to customers and consumers through controlled bottling and distribution operations.</a:t>
            </a:r>
            <a:endParaRPr dirty="0" lang="en-US"/>
          </a:p>
        </p:txBody>
      </p:sp>
      <p:sp>
        <p:nvSpPr>
          <p:cNvPr id="1048594" name="Slide Number Placeholder 3"/>
          <p:cNvSpPr>
            <a:spLocks noGrp="1"/>
          </p:cNvSpPr>
          <p:nvPr>
            <p:ph type="sldNum" sz="quarter" idx="10"/>
          </p:nvPr>
        </p:nvSpPr>
        <p:spPr/>
        <p:txBody>
          <a:bodyPr/>
          <a:p>
            <a:fld id="{10F4790A-EF83-4D74-AFAE-DAE5ACE81CCC}"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2" name="Slide Image Placeholder 1"/>
          <p:cNvSpPr>
            <a:spLocks noChangeAspect="1" noRot="1" noGrp="1"/>
          </p:cNvSpPr>
          <p:nvPr>
            <p:ph type="sldImg"/>
          </p:nvPr>
        </p:nvSpPr>
        <p:spPr/>
      </p:sp>
      <p:sp>
        <p:nvSpPr>
          <p:cNvPr id="1048603" name="Notes Placeholder 2"/>
          <p:cNvSpPr>
            <a:spLocks noGrp="1"/>
          </p:cNvSpPr>
          <p:nvPr>
            <p:ph type="body" idx="1"/>
          </p:nvPr>
        </p:nvSpPr>
        <p:spPr/>
        <p:txBody>
          <a:bodyPr/>
          <a:p>
            <a:r>
              <a:rPr dirty="0" lang="en-US" smtClean="0"/>
              <a:t>Strength is the company's external environment that focuses on the company's brand awareness and distribution network. In brand awareness, Coca-Cola has the best-recognized brand globally, which is famous and reverberate with consumers of all age. Coca-Cola competes with PepsiCo, which produces the same product. Coca-Cola's classic red and white logo makes its brand globally recognized, thus maintaining its topmost position as the straightforward winner. Both companies have increased market share, but Coca-Cola has the top post. The business producer retains its part by ensuring consumers who are fans of the product stick with the company without shifting to other brands. The company plans to increase its marketing effort and increase product innovation that will win the market share in the future.</a:t>
            </a:r>
            <a:endParaRPr dirty="0" lang="en-US"/>
          </a:p>
        </p:txBody>
      </p:sp>
      <p:sp>
        <p:nvSpPr>
          <p:cNvPr id="1048604" name="Slide Number Placeholder 3"/>
          <p:cNvSpPr>
            <a:spLocks noGrp="1"/>
          </p:cNvSpPr>
          <p:nvPr>
            <p:ph type="sldNum" sz="quarter" idx="10"/>
          </p:nvPr>
        </p:nvSpPr>
        <p:spPr/>
        <p:txBody>
          <a:bodyPr/>
          <a:p>
            <a:fld id="{10F4790A-EF83-4D74-AFAE-DAE5ACE81CCC}"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7" name="Slide Image Placeholder 1"/>
          <p:cNvSpPr>
            <a:spLocks noChangeAspect="1" noRot="1" noGrp="1"/>
          </p:cNvSpPr>
          <p:nvPr>
            <p:ph type="sldImg"/>
          </p:nvPr>
        </p:nvSpPr>
        <p:spPr/>
      </p:sp>
      <p:sp>
        <p:nvSpPr>
          <p:cNvPr id="1048608" name="Notes Placeholder 2"/>
          <p:cNvSpPr>
            <a:spLocks noGrp="1"/>
          </p:cNvSpPr>
          <p:nvPr>
            <p:ph type="body" idx="1"/>
          </p:nvPr>
        </p:nvSpPr>
        <p:spPr/>
        <p:txBody>
          <a:bodyPr/>
          <a:p>
            <a:r>
              <a:rPr dirty="0" lang="en-US" smtClean="0"/>
              <a:t>Water is majorly used by all companies that require manufacturing processes for the production of agricultural ingredients. Water is limited to most countries, thus causing challenges due to overexploitation and rising demand for food and other products that require water in manufacturing processes. Water becomes scarce, and its quality deteriorates as the demand for water increases, thus making Coca-Cola incur extra costs, thus affecting its profitability. </a:t>
            </a:r>
            <a:endParaRPr dirty="0" lang="en-US"/>
          </a:p>
        </p:txBody>
      </p:sp>
      <p:sp>
        <p:nvSpPr>
          <p:cNvPr id="1048609" name="Slide Number Placeholder 3"/>
          <p:cNvSpPr>
            <a:spLocks noGrp="1"/>
          </p:cNvSpPr>
          <p:nvPr>
            <p:ph type="sldNum" sz="quarter" idx="10"/>
          </p:nvPr>
        </p:nvSpPr>
        <p:spPr/>
        <p:txBody>
          <a:bodyPr/>
          <a:p>
            <a:fld id="{10F4790A-EF83-4D74-AFAE-DAE5ACE81CCC}"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2" name="Slide Image Placeholder 1"/>
          <p:cNvSpPr>
            <a:spLocks noChangeAspect="1" noRot="1" noGrp="1"/>
          </p:cNvSpPr>
          <p:nvPr>
            <p:ph type="sldImg"/>
          </p:nvPr>
        </p:nvSpPr>
        <p:spPr/>
      </p:sp>
      <p:sp>
        <p:nvSpPr>
          <p:cNvPr id="1048613" name="Notes Placeholder 2"/>
          <p:cNvSpPr>
            <a:spLocks noGrp="1"/>
          </p:cNvSpPr>
          <p:nvPr>
            <p:ph type="body" idx="1"/>
          </p:nvPr>
        </p:nvSpPr>
        <p:spPr/>
        <p:txBody>
          <a:bodyPr/>
          <a:p>
            <a:r>
              <a:rPr dirty="0" lang="en-US" smtClean="0"/>
              <a:t>It earns revenue, pays the expenses, and has the liabilities in countries using different currencies apart from the U.S. dollar. This brings a challenge to the company in its revenue operations outside the United States. On its financial statement, the company translates revenue, income, and expenses into U.S. dollars affected by the exchange rate. Therefore, an increase or decrease in the value of the U.S. dollar may bring Weaknesses in some currencies, which might be offset by strengths in others over time due to the geographic diversity of the company’s operations. </a:t>
            </a:r>
            <a:endParaRPr dirty="0" lang="en-US"/>
          </a:p>
        </p:txBody>
      </p:sp>
      <p:sp>
        <p:nvSpPr>
          <p:cNvPr id="1048614" name="Slide Number Placeholder 3"/>
          <p:cNvSpPr>
            <a:spLocks noGrp="1"/>
          </p:cNvSpPr>
          <p:nvPr>
            <p:ph type="sldNum" sz="quarter" idx="10"/>
          </p:nvPr>
        </p:nvSpPr>
        <p:spPr/>
        <p:txBody>
          <a:bodyPr/>
          <a:p>
            <a:fld id="{10F4790A-EF83-4D74-AFAE-DAE5ACE81CCC}"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7" name="Slide Image Placeholder 1"/>
          <p:cNvSpPr>
            <a:spLocks noChangeAspect="1" noRot="1" noGrp="1"/>
          </p:cNvSpPr>
          <p:nvPr>
            <p:ph type="sldImg"/>
          </p:nvPr>
        </p:nvSpPr>
        <p:spPr/>
      </p:sp>
      <p:sp>
        <p:nvSpPr>
          <p:cNvPr id="1048618" name="Notes Placeholder 2"/>
          <p:cNvSpPr>
            <a:spLocks noGrp="1"/>
          </p:cNvSpPr>
          <p:nvPr>
            <p:ph type="body" idx="1"/>
          </p:nvPr>
        </p:nvSpPr>
        <p:spPr/>
        <p:txBody>
          <a:bodyPr/>
          <a:p>
            <a:r>
              <a:rPr dirty="0" lang="en-US" smtClean="0"/>
              <a:t>It has the opportunity of owning Keurig Green Mountain. It is focusing on increasing new Keurig Kold devices featuring Coke-branded products for the future platform. The company has also purchased a 17% stake in the monster beverage, which helps access popular energy drinks. In plans, the business will boost both top and bottom lines establishing inroads to young customers.</a:t>
            </a:r>
            <a:endParaRPr dirty="0" lang="en-US"/>
          </a:p>
        </p:txBody>
      </p:sp>
      <p:sp>
        <p:nvSpPr>
          <p:cNvPr id="1048619" name="Slide Number Placeholder 3"/>
          <p:cNvSpPr>
            <a:spLocks noGrp="1"/>
          </p:cNvSpPr>
          <p:nvPr>
            <p:ph type="sldNum" sz="quarter" idx="10"/>
          </p:nvPr>
        </p:nvSpPr>
        <p:spPr/>
        <p:txBody>
          <a:bodyPr/>
          <a:p>
            <a:fld id="{10F4790A-EF83-4D74-AFAE-DAE5ACE81CCC}"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2" name="Slide Image Placeholder 1"/>
          <p:cNvSpPr>
            <a:spLocks noChangeAspect="1" noRot="1" noGrp="1"/>
          </p:cNvSpPr>
          <p:nvPr>
            <p:ph type="sldImg"/>
          </p:nvPr>
        </p:nvSpPr>
        <p:spPr/>
      </p:sp>
      <p:sp>
        <p:nvSpPr>
          <p:cNvPr id="1048623" name="Notes Placeholder 2"/>
          <p:cNvSpPr>
            <a:spLocks noGrp="1"/>
          </p:cNvSpPr>
          <p:nvPr>
            <p:ph type="body" idx="1"/>
          </p:nvPr>
        </p:nvSpPr>
        <p:spPr/>
        <p:txBody>
          <a:bodyPr/>
          <a:p>
            <a:r>
              <a:rPr dirty="0" lang="en-US" smtClean="0"/>
              <a:t>Coca-Cola has extended reach as the global population is steadily increasing through focusing on strengthening its business lines. Developing countries have a challenge in clean water, thus increasing the demand for bottled water. There is also demand for the company's latest juice and coffee in India and China. These sections have increased the need for Coca-Cola beverages other than traditional drinks, thus differentiating its portfolio and delivering emerging markets with new glasses for a long time.</a:t>
            </a:r>
            <a:endParaRPr dirty="0" lang="en-US"/>
          </a:p>
        </p:txBody>
      </p:sp>
      <p:sp>
        <p:nvSpPr>
          <p:cNvPr id="1048624" name="Slide Number Placeholder 3"/>
          <p:cNvSpPr>
            <a:spLocks noGrp="1"/>
          </p:cNvSpPr>
          <p:nvPr>
            <p:ph type="sldNum" sz="quarter" idx="10"/>
          </p:nvPr>
        </p:nvSpPr>
        <p:spPr/>
        <p:txBody>
          <a:bodyPr/>
          <a:p>
            <a:fld id="{10F4790A-EF83-4D74-AFAE-DAE5ACE81CCC}"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7" name="Slide Image Placeholder 1"/>
          <p:cNvSpPr>
            <a:spLocks noChangeAspect="1" noRot="1" noGrp="1"/>
          </p:cNvSpPr>
          <p:nvPr>
            <p:ph type="sldImg"/>
          </p:nvPr>
        </p:nvSpPr>
        <p:spPr/>
      </p:sp>
      <p:sp>
        <p:nvSpPr>
          <p:cNvPr id="1048628" name="Notes Placeholder 2"/>
          <p:cNvSpPr>
            <a:spLocks noGrp="1"/>
          </p:cNvSpPr>
          <p:nvPr>
            <p:ph type="body" idx="1"/>
          </p:nvPr>
        </p:nvSpPr>
        <p:spPr/>
        <p:txBody>
          <a:bodyPr/>
          <a:p>
            <a:r>
              <a:rPr dirty="0" lang="en-US" smtClean="0"/>
              <a:t>There has been a threat in nutritional selection through soft drinks provider sufferings. There has been a cultural shift on Natural and organic products making many customers prefer smoothies, nourishing waters, and healthy beverages. Buyers have neglected core soda offering with a high amount of sugar with artificial sweeteners. These challenges, therefore, seem to continue as customers prefer proper dietary requirements and exercise programs. Additionally, health experts have called for eliminating food and beverage with sugar since they put people at risk of obesity, diabetes, ad heart-related disease. The federal government has also placed a heavy tax on soda and sugary soft drinks, thus creating negative perception of these beverages.</a:t>
            </a:r>
            <a:endParaRPr dirty="0" lang="en-US"/>
          </a:p>
        </p:txBody>
      </p:sp>
      <p:sp>
        <p:nvSpPr>
          <p:cNvPr id="1048629" name="Slide Number Placeholder 3"/>
          <p:cNvSpPr>
            <a:spLocks noGrp="1"/>
          </p:cNvSpPr>
          <p:nvPr>
            <p:ph type="sldNum" sz="quarter" idx="10"/>
          </p:nvPr>
        </p:nvSpPr>
        <p:spPr/>
        <p:txBody>
          <a:bodyPr/>
          <a:p>
            <a:fld id="{10F4790A-EF83-4D74-AFAE-DAE5ACE81CCC}"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2" name="Slide Image Placeholder 1"/>
          <p:cNvSpPr>
            <a:spLocks noChangeAspect="1" noRot="1" noGrp="1"/>
          </p:cNvSpPr>
          <p:nvPr>
            <p:ph type="sldImg"/>
          </p:nvPr>
        </p:nvSpPr>
        <p:spPr/>
      </p:sp>
      <p:sp>
        <p:nvSpPr>
          <p:cNvPr id="1048633" name="Notes Placeholder 2"/>
          <p:cNvSpPr>
            <a:spLocks noGrp="1"/>
          </p:cNvSpPr>
          <p:nvPr>
            <p:ph type="body" idx="1"/>
          </p:nvPr>
        </p:nvSpPr>
        <p:spPr/>
        <p:txBody>
          <a:bodyPr/>
          <a:p>
            <a:r>
              <a:rPr dirty="0" lang="en-US" smtClean="0"/>
              <a:t>Competition from other companies such as Starbucks and Dunkin' Brands Group, which have indirect competition. Thus it gives customers health alternatives and choices which are not matched by Coca-Cola but other companies. Patrol carried out by small licenses leads this business to deliver the beverage at lower prices. Industry data suggest potential customers will continue to be pulled away from essential drink selections in favor of customizable options that carry a more significant nutritional benefit</a:t>
            </a:r>
            <a:endParaRPr dirty="0" lang="en-US"/>
          </a:p>
        </p:txBody>
      </p:sp>
      <p:sp>
        <p:nvSpPr>
          <p:cNvPr id="1048634" name="Slide Number Placeholder 3"/>
          <p:cNvSpPr>
            <a:spLocks noGrp="1"/>
          </p:cNvSpPr>
          <p:nvPr>
            <p:ph type="sldNum" sz="quarter" idx="10"/>
          </p:nvPr>
        </p:nvSpPr>
        <p:spPr/>
        <p:txBody>
          <a:bodyPr/>
          <a:p>
            <a:fld id="{10F4790A-EF83-4D74-AFAE-DAE5ACE81CCC}"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54" name=""/>
        <p:cNvGrpSpPr/>
        <p:nvPr/>
      </p:nvGrpSpPr>
      <p:grpSpPr>
        <a:xfrm>
          <a:off x="0" y="0"/>
          <a:ext cx="0" cy="0"/>
          <a:chOff x="0" y="0"/>
          <a:chExt cx="0" cy="0"/>
        </a:xfrm>
      </p:grpSpPr>
      <p:grpSp>
        <p:nvGrpSpPr>
          <p:cNvPr id="55" name="Group 6"/>
          <p:cNvGrpSpPr/>
          <p:nvPr/>
        </p:nvGrpSpPr>
        <p:grpSpPr>
          <a:xfrm>
            <a:off x="0" y="-8467"/>
            <a:ext cx="12192000" cy="6866467"/>
            <a:chOff x="0" y="-8467"/>
            <a:chExt cx="12192000" cy="6866467"/>
          </a:xfrm>
        </p:grpSpPr>
        <p:cxnSp>
          <p:nvCxnSpPr>
            <p:cNvPr id="3145730" name="Straight Connector 31"/>
            <p:cNvCxnSpPr>
              <a:cxnSpLocks/>
            </p:cNvCxnSpPr>
            <p:nvPr/>
          </p:nvCxnSpPr>
          <p:spPr>
            <a:xfrm>
              <a:off x="9371012" y="0"/>
              <a:ext cx="1219200" cy="6858000"/>
            </a:xfrm>
            <a:prstGeom prst="line"/>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20"/>
            <p:cNvCxnSpPr>
              <a:cxnSpLocks/>
            </p:cNvCxnSpPr>
            <p:nvPr/>
          </p:nvCxnSpPr>
          <p:spPr>
            <a:xfrm flipH="1">
              <a:off x="7425267" y="3681413"/>
              <a:ext cx="4763558" cy="3176587"/>
            </a:xfrm>
            <a:prstGeom prst="line"/>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8635" name="Rectangle 23"/>
            <p:cNvSpPr/>
            <p:nvPr/>
          </p:nvSpPr>
          <p:spPr>
            <a:xfrm>
              <a:off x="9181476" y="-8467"/>
              <a:ext cx="3007349" cy="6866467"/>
            </a:xfrm>
            <a:custGeom>
              <a:av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36" name="Rectangle 25"/>
            <p:cNvSpPr/>
            <p:nvPr/>
          </p:nvSpPr>
          <p:spPr>
            <a:xfrm>
              <a:off x="9603442" y="-8467"/>
              <a:ext cx="2588558" cy="6866467"/>
            </a:xfrm>
            <a:custGeom>
              <a:av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3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38" name="Rectangle 27"/>
            <p:cNvSpPr/>
            <p:nvPr/>
          </p:nvSpPr>
          <p:spPr>
            <a:xfrm>
              <a:off x="9334500" y="-8467"/>
              <a:ext cx="2854326" cy="6866467"/>
            </a:xfrm>
            <a:custGeom>
              <a:av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39" name="Rectangle 28"/>
            <p:cNvSpPr/>
            <p:nvPr/>
          </p:nvSpPr>
          <p:spPr>
            <a:xfrm>
              <a:off x="10898730" y="-8467"/>
              <a:ext cx="1290094" cy="6866467"/>
            </a:xfrm>
            <a:custGeom>
              <a:av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40" name="Rectangle 29"/>
            <p:cNvSpPr/>
            <p:nvPr/>
          </p:nvSpPr>
          <p:spPr>
            <a:xfrm>
              <a:off x="10938999" y="-8467"/>
              <a:ext cx="1249825" cy="6866467"/>
            </a:xfrm>
            <a:custGeom>
              <a:av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4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642"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643"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dirty="0" lang="en-US"/>
          </a:p>
        </p:txBody>
      </p:sp>
      <p:sp>
        <p:nvSpPr>
          <p:cNvPr id="1048644" name="Subtitle 2"/>
          <p:cNvSpPr>
            <a:spLocks noGrp="1"/>
          </p:cNvSpPr>
          <p:nvPr>
            <p:ph type="subTitle" idx="1"/>
          </p:nvPr>
        </p:nvSpPr>
        <p:spPr>
          <a:xfrm>
            <a:off x="1507067" y="4050833"/>
            <a:ext cx="7766936" cy="1096899"/>
          </a:xfrm>
        </p:spPr>
        <p:txBody>
          <a:bodyPr anchor="t"/>
          <a:lstStyle>
            <a:lvl1pPr algn="r" indent="0" marL="0">
              <a:buNone/>
              <a:defRPr>
                <a:solidFill>
                  <a:schemeClr val="tx1">
                    <a:lumMod val="50000"/>
                    <a:lumOff val="5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645"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646" name="Footer Placeholder 4"/>
          <p:cNvSpPr>
            <a:spLocks noGrp="1"/>
          </p:cNvSpPr>
          <p:nvPr>
            <p:ph type="ftr" sz="quarter" idx="11"/>
          </p:nvPr>
        </p:nvSpPr>
        <p:spPr/>
        <p:txBody>
          <a:bodyPr/>
          <a:p>
            <a:endParaRPr lang="en-US"/>
          </a:p>
        </p:txBody>
      </p:sp>
      <p:sp>
        <p:nvSpPr>
          <p:cNvPr id="1048647"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2" name=""/>
        <p:cNvGrpSpPr/>
        <p:nvPr/>
      </p:nvGrpSpPr>
      <p:grpSpPr>
        <a:xfrm>
          <a:off x="0" y="0"/>
          <a:ext cx="0" cy="0"/>
          <a:chOff x="0" y="0"/>
          <a:chExt cx="0" cy="0"/>
        </a:xfrm>
      </p:grpSpPr>
      <p:sp>
        <p:nvSpPr>
          <p:cNvPr id="1048595" name="Title 1"/>
          <p:cNvSpPr>
            <a:spLocks noGrp="1"/>
          </p:cNvSpPr>
          <p:nvPr>
            <p:ph type="title"/>
          </p:nvPr>
        </p:nvSpPr>
        <p:spPr/>
        <p:txBody>
          <a:bodyPr>
            <a:normAutofit/>
          </a:bodyPr>
          <a:lstStyle>
            <a:lvl1pPr>
              <a:defRPr sz="3600"/>
            </a:lvl1pPr>
          </a:lstStyle>
          <a:p>
            <a:r>
              <a:rPr lang="en-US" smtClean="0"/>
              <a:t>Click to edit Master title style</a:t>
            </a:r>
            <a:endParaRPr dirty="0" lang="en-US"/>
          </a:p>
        </p:txBody>
      </p:sp>
      <p:sp>
        <p:nvSpPr>
          <p:cNvPr id="1048596"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97"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598" name="Footer Placeholder 4"/>
          <p:cNvSpPr>
            <a:spLocks noGrp="1"/>
          </p:cNvSpPr>
          <p:nvPr>
            <p:ph type="ftr" sz="quarter" idx="11"/>
          </p:nvPr>
        </p:nvSpPr>
        <p:spPr/>
        <p:txBody>
          <a:bodyPr/>
          <a:p>
            <a:endParaRPr lang="en-US"/>
          </a:p>
        </p:txBody>
      </p:sp>
      <p:sp>
        <p:nvSpPr>
          <p:cNvPr id="1048599"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1" name=""/>
        <p:cNvGrpSpPr/>
        <p:nvPr/>
      </p:nvGrpSpPr>
      <p:grpSpPr>
        <a:xfrm>
          <a:off x="0" y="0"/>
          <a:ext cx="0" cy="0"/>
          <a:chOff x="0" y="0"/>
          <a:chExt cx="0" cy="0"/>
        </a:xfrm>
      </p:grpSpPr>
      <p:sp>
        <p:nvSpPr>
          <p:cNvPr id="1048679" name="Title 1"/>
          <p:cNvSpPr>
            <a:spLocks noGrp="1"/>
          </p:cNvSpPr>
          <p:nvPr>
            <p:ph type="title"/>
          </p:nvPr>
        </p:nvSpPr>
        <p:spPr>
          <a:xfrm>
            <a:off x="677335" y="2700867"/>
            <a:ext cx="8596668" cy="1826581"/>
          </a:xfrm>
        </p:spPr>
        <p:txBody>
          <a:bodyPr anchor="b"/>
          <a:lstStyle>
            <a:lvl1pPr algn="l">
              <a:defRPr b="0" cap="none" sz="4000"/>
            </a:lvl1pPr>
          </a:lstStyle>
          <a:p>
            <a:r>
              <a:rPr lang="en-US" smtClean="0"/>
              <a:t>Click to edit Master title style</a:t>
            </a:r>
            <a:endParaRPr dirty="0" lang="en-US"/>
          </a:p>
        </p:txBody>
      </p:sp>
      <p:sp>
        <p:nvSpPr>
          <p:cNvPr id="1048680" name="Text Placeholder 2"/>
          <p:cNvSpPr>
            <a:spLocks noGrp="1"/>
          </p:cNvSpPr>
          <p:nvPr>
            <p:ph type="body" idx="1"/>
          </p:nvPr>
        </p:nvSpPr>
        <p:spPr>
          <a:xfrm>
            <a:off x="677335" y="4527448"/>
            <a:ext cx="8596668" cy="860400"/>
          </a:xfrm>
        </p:spPr>
        <p:txBody>
          <a:bodyPr anchor="t"/>
          <a:lstStyle>
            <a:lvl1pPr algn="l" indent="0" marL="0">
              <a:buNone/>
              <a:defRPr sz="20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81"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682" name="Footer Placeholder 4"/>
          <p:cNvSpPr>
            <a:spLocks noGrp="1"/>
          </p:cNvSpPr>
          <p:nvPr>
            <p:ph type="ftr" sz="quarter" idx="11"/>
          </p:nvPr>
        </p:nvSpPr>
        <p:spPr/>
        <p:txBody>
          <a:bodyPr/>
          <a:p>
            <a:endParaRPr lang="en-US"/>
          </a:p>
        </p:txBody>
      </p:sp>
      <p:sp>
        <p:nvSpPr>
          <p:cNvPr id="1048683"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5" name=""/>
        <p:cNvGrpSpPr/>
        <p:nvPr/>
      </p:nvGrpSpPr>
      <p:grpSpPr>
        <a:xfrm>
          <a:off x="0" y="0"/>
          <a:ext cx="0" cy="0"/>
          <a:chOff x="0" y="0"/>
          <a:chExt cx="0" cy="0"/>
        </a:xfrm>
      </p:grpSpPr>
      <p:sp>
        <p:nvSpPr>
          <p:cNvPr id="1048702" name="Title 1"/>
          <p:cNvSpPr>
            <a:spLocks noGrp="1"/>
          </p:cNvSpPr>
          <p:nvPr>
            <p:ph type="title"/>
          </p:nvPr>
        </p:nvSpPr>
        <p:spPr/>
        <p:txBody>
          <a:bodyPr/>
          <a:p>
            <a:r>
              <a:rPr lang="en-US" smtClean="0"/>
              <a:t>Click to edit Master title style</a:t>
            </a:r>
            <a:endParaRPr dirty="0" lang="en-US"/>
          </a:p>
        </p:txBody>
      </p:sp>
      <p:sp>
        <p:nvSpPr>
          <p:cNvPr id="1048703" name="Content Placeholder 2"/>
          <p:cNvSpPr>
            <a:spLocks noGrp="1"/>
          </p:cNvSpPr>
          <p:nvPr>
            <p:ph sz="half" idx="1"/>
          </p:nvPr>
        </p:nvSpPr>
        <p:spPr>
          <a:xfrm>
            <a:off x="677334" y="2160589"/>
            <a:ext cx="4184035" cy="3880772"/>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04" name="Content Placeholder 3"/>
          <p:cNvSpPr>
            <a:spLocks noGrp="1"/>
          </p:cNvSpPr>
          <p:nvPr>
            <p:ph sz="half" idx="2"/>
          </p:nvPr>
        </p:nvSpPr>
        <p:spPr>
          <a:xfrm>
            <a:off x="5089970" y="2160589"/>
            <a:ext cx="4184034" cy="3880773"/>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05" name="Date Placeholder 4"/>
          <p:cNvSpPr>
            <a:spLocks noGrp="1"/>
          </p:cNvSpPr>
          <p:nvPr>
            <p:ph type="dt" sz="half" idx="10"/>
          </p:nvPr>
        </p:nvSpPr>
        <p:spPr/>
        <p:txBody>
          <a:bodyPr/>
          <a:p>
            <a:fld id="{CC17B410-099B-40D0-84F5-5EF5859824D1}" type="datetimeFigureOut">
              <a:rPr lang="en-US" smtClean="0"/>
              <a:t>10/24/2021</a:t>
            </a:fld>
            <a:endParaRPr lang="en-US"/>
          </a:p>
        </p:txBody>
      </p:sp>
      <p:sp>
        <p:nvSpPr>
          <p:cNvPr id="1048706" name="Footer Placeholder 5"/>
          <p:cNvSpPr>
            <a:spLocks noGrp="1"/>
          </p:cNvSpPr>
          <p:nvPr>
            <p:ph type="ftr" sz="quarter" idx="11"/>
          </p:nvPr>
        </p:nvSpPr>
        <p:spPr/>
        <p:txBody>
          <a:bodyPr/>
          <a:p>
            <a:endParaRPr lang="en-US"/>
          </a:p>
        </p:txBody>
      </p:sp>
      <p:sp>
        <p:nvSpPr>
          <p:cNvPr id="1048707" name="Slide Number Placeholder 6"/>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2" name=""/>
        <p:cNvGrpSpPr/>
        <p:nvPr/>
      </p:nvGrpSpPr>
      <p:grpSpPr>
        <a:xfrm>
          <a:off x="0" y="0"/>
          <a:ext cx="0" cy="0"/>
          <a:chOff x="0" y="0"/>
          <a:chExt cx="0" cy="0"/>
        </a:xfrm>
      </p:grpSpPr>
      <p:sp>
        <p:nvSpPr>
          <p:cNvPr id="1048684" name="Title 1"/>
          <p:cNvSpPr>
            <a:spLocks noGrp="1"/>
          </p:cNvSpPr>
          <p:nvPr>
            <p:ph type="title"/>
          </p:nvPr>
        </p:nvSpPr>
        <p:spPr/>
        <p:txBody>
          <a:bodyPr/>
          <a:p>
            <a:r>
              <a:rPr lang="en-US" smtClean="0"/>
              <a:t>Click to edit Master title style</a:t>
            </a:r>
            <a:endParaRPr dirty="0" lang="en-US"/>
          </a:p>
        </p:txBody>
      </p:sp>
      <p:sp>
        <p:nvSpPr>
          <p:cNvPr id="1048685" name="Text Placeholder 2"/>
          <p:cNvSpPr>
            <a:spLocks noGrp="1"/>
          </p:cNvSpPr>
          <p:nvPr>
            <p:ph type="body" idx="1"/>
          </p:nvPr>
        </p:nvSpPr>
        <p:spPr>
          <a:xfrm>
            <a:off x="675745" y="2160983"/>
            <a:ext cx="4185623" cy="576262"/>
          </a:xfrm>
        </p:spPr>
        <p:txBody>
          <a:bodyPr anchor="b">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6" name="Content Placeholder 3"/>
          <p:cNvSpPr>
            <a:spLocks noGrp="1"/>
          </p:cNvSpPr>
          <p:nvPr>
            <p:ph sz="half" idx="2"/>
          </p:nvPr>
        </p:nvSpPr>
        <p:spPr>
          <a:xfrm>
            <a:off x="675745" y="2737245"/>
            <a:ext cx="4185623" cy="3304117"/>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7" name="Text Placeholder 4"/>
          <p:cNvSpPr>
            <a:spLocks noGrp="1"/>
          </p:cNvSpPr>
          <p:nvPr>
            <p:ph type="body" sz="quarter" idx="3"/>
          </p:nvPr>
        </p:nvSpPr>
        <p:spPr>
          <a:xfrm>
            <a:off x="5088383" y="2160983"/>
            <a:ext cx="4185618" cy="576262"/>
          </a:xfrm>
        </p:spPr>
        <p:txBody>
          <a:bodyPr anchor="b">
            <a:noAutofit/>
          </a:bodyPr>
          <a:lstStyle>
            <a:lvl1pPr indent="0" marL="0">
              <a:buNone/>
              <a:defRPr b="0"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8" name="Content Placeholder 5"/>
          <p:cNvSpPr>
            <a:spLocks noGrp="1"/>
          </p:cNvSpPr>
          <p:nvPr>
            <p:ph sz="quarter" idx="4"/>
          </p:nvPr>
        </p:nvSpPr>
        <p:spPr>
          <a:xfrm>
            <a:off x="5088384" y="2737245"/>
            <a:ext cx="4185617" cy="3304117"/>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9" name="Date Placeholder 6"/>
          <p:cNvSpPr>
            <a:spLocks noGrp="1"/>
          </p:cNvSpPr>
          <p:nvPr>
            <p:ph type="dt" sz="half" idx="10"/>
          </p:nvPr>
        </p:nvSpPr>
        <p:spPr/>
        <p:txBody>
          <a:bodyPr/>
          <a:p>
            <a:fld id="{CC17B410-099B-40D0-84F5-5EF5859824D1}" type="datetimeFigureOut">
              <a:rPr lang="en-US" smtClean="0"/>
              <a:t>10/24/2021</a:t>
            </a:fld>
            <a:endParaRPr lang="en-US"/>
          </a:p>
        </p:txBody>
      </p:sp>
      <p:sp>
        <p:nvSpPr>
          <p:cNvPr id="1048690" name="Footer Placeholder 7"/>
          <p:cNvSpPr>
            <a:spLocks noGrp="1"/>
          </p:cNvSpPr>
          <p:nvPr>
            <p:ph type="ftr" sz="quarter" idx="11"/>
          </p:nvPr>
        </p:nvSpPr>
        <p:spPr/>
        <p:txBody>
          <a:bodyPr/>
          <a:p>
            <a:endParaRPr lang="en-US"/>
          </a:p>
        </p:txBody>
      </p:sp>
      <p:sp>
        <p:nvSpPr>
          <p:cNvPr id="1048691" name="Slide Number Placeholder 8"/>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6" name=""/>
        <p:cNvGrpSpPr/>
        <p:nvPr/>
      </p:nvGrpSpPr>
      <p:grpSpPr>
        <a:xfrm>
          <a:off x="0" y="0"/>
          <a:ext cx="0" cy="0"/>
          <a:chOff x="0" y="0"/>
          <a:chExt cx="0" cy="0"/>
        </a:xfrm>
      </p:grpSpPr>
      <p:sp>
        <p:nvSpPr>
          <p:cNvPr id="1048648" name="Title 1"/>
          <p:cNvSpPr>
            <a:spLocks noGrp="1"/>
          </p:cNvSpPr>
          <p:nvPr>
            <p:ph type="title"/>
          </p:nvPr>
        </p:nvSpPr>
        <p:spPr>
          <a:xfrm>
            <a:off x="677334" y="609600"/>
            <a:ext cx="8596668" cy="1320800"/>
          </a:xfrm>
        </p:spPr>
        <p:txBody>
          <a:bodyPr/>
          <a:p>
            <a:r>
              <a:rPr lang="en-US" smtClean="0"/>
              <a:t>Click to edit Master title style</a:t>
            </a:r>
            <a:endParaRPr dirty="0" lang="en-US"/>
          </a:p>
        </p:txBody>
      </p:sp>
      <p:sp>
        <p:nvSpPr>
          <p:cNvPr id="1048649" name="Date Placeholder 2"/>
          <p:cNvSpPr>
            <a:spLocks noGrp="1"/>
          </p:cNvSpPr>
          <p:nvPr>
            <p:ph type="dt" sz="half" idx="10"/>
          </p:nvPr>
        </p:nvSpPr>
        <p:spPr/>
        <p:txBody>
          <a:bodyPr/>
          <a:p>
            <a:fld id="{CC17B410-099B-40D0-84F5-5EF5859824D1}" type="datetimeFigureOut">
              <a:rPr lang="en-US" smtClean="0"/>
              <a:t>10/24/2021</a:t>
            </a:fld>
            <a:endParaRPr lang="en-US"/>
          </a:p>
        </p:txBody>
      </p:sp>
      <p:sp>
        <p:nvSpPr>
          <p:cNvPr id="1048650" name="Footer Placeholder 3"/>
          <p:cNvSpPr>
            <a:spLocks noGrp="1"/>
          </p:cNvSpPr>
          <p:nvPr>
            <p:ph type="ftr" sz="quarter" idx="11"/>
          </p:nvPr>
        </p:nvSpPr>
        <p:spPr/>
        <p:txBody>
          <a:bodyPr/>
          <a:p>
            <a:endParaRPr lang="en-US"/>
          </a:p>
        </p:txBody>
      </p:sp>
      <p:sp>
        <p:nvSpPr>
          <p:cNvPr id="1048651" name="Slide Number Placeholder 4"/>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8" name=""/>
        <p:cNvGrpSpPr/>
        <p:nvPr/>
      </p:nvGrpSpPr>
      <p:grpSpPr>
        <a:xfrm>
          <a:off x="0" y="0"/>
          <a:ext cx="0" cy="0"/>
          <a:chOff x="0" y="0"/>
          <a:chExt cx="0" cy="0"/>
        </a:xfrm>
      </p:grpSpPr>
      <p:sp>
        <p:nvSpPr>
          <p:cNvPr id="1048589" name="Date Placeholder 1"/>
          <p:cNvSpPr>
            <a:spLocks noGrp="1"/>
          </p:cNvSpPr>
          <p:nvPr>
            <p:ph type="dt" sz="half" idx="10"/>
          </p:nvPr>
        </p:nvSpPr>
        <p:spPr/>
        <p:txBody>
          <a:bodyPr/>
          <a:p>
            <a:fld id="{CC17B410-099B-40D0-84F5-5EF5859824D1}" type="datetimeFigureOut">
              <a:rPr lang="en-US" smtClean="0"/>
              <a:t>10/24/2021</a:t>
            </a:fld>
            <a:endParaRPr lang="en-US"/>
          </a:p>
        </p:txBody>
      </p:sp>
      <p:sp>
        <p:nvSpPr>
          <p:cNvPr id="1048590" name="Footer Placeholder 2"/>
          <p:cNvSpPr>
            <a:spLocks noGrp="1"/>
          </p:cNvSpPr>
          <p:nvPr>
            <p:ph type="ftr" sz="quarter" idx="11"/>
          </p:nvPr>
        </p:nvSpPr>
        <p:spPr/>
        <p:txBody>
          <a:bodyPr/>
          <a:p>
            <a:endParaRPr lang="en-US"/>
          </a:p>
        </p:txBody>
      </p:sp>
      <p:sp>
        <p:nvSpPr>
          <p:cNvPr id="1048591" name="Slide Number Placeholder 3"/>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7" name=""/>
        <p:cNvGrpSpPr/>
        <p:nvPr/>
      </p:nvGrpSpPr>
      <p:grpSpPr>
        <a:xfrm>
          <a:off x="0" y="0"/>
          <a:ext cx="0" cy="0"/>
          <a:chOff x="0" y="0"/>
          <a:chExt cx="0" cy="0"/>
        </a:xfrm>
      </p:grpSpPr>
      <p:sp>
        <p:nvSpPr>
          <p:cNvPr id="1048714"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dirty="0" lang="en-US"/>
          </a:p>
        </p:txBody>
      </p:sp>
      <p:sp>
        <p:nvSpPr>
          <p:cNvPr id="1048715" name="Content Placeholder 2"/>
          <p:cNvSpPr>
            <a:spLocks noGrp="1"/>
          </p:cNvSpPr>
          <p:nvPr>
            <p:ph idx="1"/>
          </p:nvPr>
        </p:nvSpPr>
        <p:spPr>
          <a:xfrm>
            <a:off x="4760461" y="514924"/>
            <a:ext cx="4513541" cy="5526437"/>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6" name="Text Placeholder 3"/>
          <p:cNvSpPr>
            <a:spLocks noGrp="1"/>
          </p:cNvSpPr>
          <p:nvPr>
            <p:ph type="body" sz="half" idx="2"/>
          </p:nvPr>
        </p:nvSpPr>
        <p:spPr>
          <a:xfrm>
            <a:off x="677334" y="2777069"/>
            <a:ext cx="3854528" cy="2584449"/>
          </a:xfrm>
        </p:spPr>
        <p:txBody>
          <a:bodyPr>
            <a:normAutofit/>
          </a:bodyPr>
          <a:lstStyle>
            <a:lvl1pPr indent="0" marL="0">
              <a:buNone/>
              <a:defRPr sz="1400"/>
            </a:lvl1pPr>
            <a:lvl2pPr indent="0" marL="457063">
              <a:buNone/>
              <a:defRPr sz="1400"/>
            </a:lvl2pPr>
            <a:lvl3pPr indent="0" marL="914126">
              <a:buNone/>
              <a:defRPr sz="1200"/>
            </a:lvl3pPr>
            <a:lvl4pPr indent="0" marL="1371189">
              <a:buNone/>
              <a:defRPr sz="1000"/>
            </a:lvl4pPr>
            <a:lvl5pPr indent="0" marL="1828251">
              <a:buNone/>
              <a:defRPr sz="1000"/>
            </a:lvl5pPr>
            <a:lvl6pPr indent="0" marL="2285314">
              <a:buNone/>
              <a:defRPr sz="1000"/>
            </a:lvl6pPr>
            <a:lvl7pPr indent="0" marL="2742377">
              <a:buNone/>
              <a:defRPr sz="1000"/>
            </a:lvl7pPr>
            <a:lvl8pPr indent="0" marL="3199440">
              <a:buNone/>
              <a:defRPr sz="1000"/>
            </a:lvl8pPr>
            <a:lvl9pPr indent="0" marL="3656503">
              <a:buNone/>
              <a:defRPr sz="1000"/>
            </a:lvl9pPr>
          </a:lstStyle>
          <a:p>
            <a:pPr lvl="0"/>
            <a:r>
              <a:rPr lang="en-US" smtClean="0"/>
              <a:t>Click to edit Master text styles</a:t>
            </a:r>
          </a:p>
        </p:txBody>
      </p:sp>
      <p:sp>
        <p:nvSpPr>
          <p:cNvPr id="1048717" name="Date Placeholder 4"/>
          <p:cNvSpPr>
            <a:spLocks noGrp="1"/>
          </p:cNvSpPr>
          <p:nvPr>
            <p:ph type="dt" sz="half" idx="10"/>
          </p:nvPr>
        </p:nvSpPr>
        <p:spPr/>
        <p:txBody>
          <a:bodyPr/>
          <a:p>
            <a:fld id="{CC17B410-099B-40D0-84F5-5EF5859824D1}" type="datetimeFigureOut">
              <a:rPr lang="en-US" smtClean="0"/>
              <a:t>10/24/2021</a:t>
            </a:fld>
            <a:endParaRPr lang="en-US"/>
          </a:p>
        </p:txBody>
      </p:sp>
      <p:sp>
        <p:nvSpPr>
          <p:cNvPr id="1048718" name="Footer Placeholder 5"/>
          <p:cNvSpPr>
            <a:spLocks noGrp="1"/>
          </p:cNvSpPr>
          <p:nvPr>
            <p:ph type="ftr" sz="quarter" idx="11"/>
          </p:nvPr>
        </p:nvSpPr>
        <p:spPr/>
        <p:txBody>
          <a:bodyPr/>
          <a:p>
            <a:endParaRPr lang="en-US"/>
          </a:p>
        </p:txBody>
      </p:sp>
      <p:sp>
        <p:nvSpPr>
          <p:cNvPr id="1048719" name="Slide Number Placeholder 6"/>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9" name=""/>
        <p:cNvGrpSpPr/>
        <p:nvPr/>
      </p:nvGrpSpPr>
      <p:grpSpPr>
        <a:xfrm>
          <a:off x="0" y="0"/>
          <a:ext cx="0" cy="0"/>
          <a:chOff x="0" y="0"/>
          <a:chExt cx="0" cy="0"/>
        </a:xfrm>
      </p:grpSpPr>
      <p:sp>
        <p:nvSpPr>
          <p:cNvPr id="1048668" name="Title 1"/>
          <p:cNvSpPr>
            <a:spLocks noGrp="1"/>
          </p:cNvSpPr>
          <p:nvPr>
            <p:ph type="title"/>
          </p:nvPr>
        </p:nvSpPr>
        <p:spPr>
          <a:xfrm>
            <a:off x="677334" y="4800600"/>
            <a:ext cx="8596667" cy="566738"/>
          </a:xfrm>
        </p:spPr>
        <p:txBody>
          <a:bodyPr anchor="b">
            <a:normAutofit/>
          </a:bodyPr>
          <a:lstStyle>
            <a:lvl1pPr algn="l">
              <a:defRPr b="0" sz="2400"/>
            </a:lvl1pPr>
          </a:lstStyle>
          <a:p>
            <a:r>
              <a:rPr lang="en-US" smtClean="0"/>
              <a:t>Click to edit Master title style</a:t>
            </a:r>
            <a:endParaRPr dirty="0" lang="en-US"/>
          </a:p>
        </p:txBody>
      </p:sp>
      <p:sp>
        <p:nvSpPr>
          <p:cNvPr id="1048669" name="Picture Placeholder 2"/>
          <p:cNvSpPr>
            <a:spLocks noChangeAspect="1" noGrp="1"/>
          </p:cNvSpPr>
          <p:nvPr>
            <p:ph type="pic" idx="1"/>
          </p:nvPr>
        </p:nvSpPr>
        <p:spPr>
          <a:xfrm>
            <a:off x="677334" y="609600"/>
            <a:ext cx="8596668" cy="3845718"/>
          </a:xfrm>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670" name="Text Placeholder 3"/>
          <p:cNvSpPr>
            <a:spLocks noGrp="1"/>
          </p:cNvSpPr>
          <p:nvPr>
            <p:ph type="body" sz="half" idx="2"/>
          </p:nvPr>
        </p:nvSpPr>
        <p:spPr>
          <a:xfrm>
            <a:off x="677334" y="5367338"/>
            <a:ext cx="8596667" cy="674024"/>
          </a:xfrm>
        </p:spPr>
        <p:txBody>
          <a:bodyPr>
            <a:normAutofit/>
          </a:bodyPr>
          <a:lstStyle>
            <a:lvl1pPr indent="0" marL="0">
              <a:buNone/>
              <a:defRPr sz="12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71" name="Date Placeholder 4"/>
          <p:cNvSpPr>
            <a:spLocks noGrp="1"/>
          </p:cNvSpPr>
          <p:nvPr>
            <p:ph type="dt" sz="half" idx="10"/>
          </p:nvPr>
        </p:nvSpPr>
        <p:spPr/>
        <p:txBody>
          <a:bodyPr/>
          <a:p>
            <a:fld id="{CC17B410-099B-40D0-84F5-5EF5859824D1}" type="datetimeFigureOut">
              <a:rPr lang="en-US" smtClean="0"/>
              <a:t>10/24/2021</a:t>
            </a:fld>
            <a:endParaRPr lang="en-US"/>
          </a:p>
        </p:txBody>
      </p:sp>
      <p:sp>
        <p:nvSpPr>
          <p:cNvPr id="1048672" name="Footer Placeholder 5"/>
          <p:cNvSpPr>
            <a:spLocks noGrp="1"/>
          </p:cNvSpPr>
          <p:nvPr>
            <p:ph type="ftr" sz="quarter" idx="11"/>
          </p:nvPr>
        </p:nvSpPr>
        <p:spPr/>
        <p:txBody>
          <a:bodyPr/>
          <a:p>
            <a:endParaRPr lang="en-US"/>
          </a:p>
        </p:txBody>
      </p:sp>
      <p:sp>
        <p:nvSpPr>
          <p:cNvPr id="1048673" name="Slide Number Placeholder 6"/>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64" name=""/>
        <p:cNvGrpSpPr/>
        <p:nvPr/>
      </p:nvGrpSpPr>
      <p:grpSpPr>
        <a:xfrm>
          <a:off x="0" y="0"/>
          <a:ext cx="0" cy="0"/>
          <a:chOff x="0" y="0"/>
          <a:chExt cx="0" cy="0"/>
        </a:xfrm>
      </p:grpSpPr>
      <p:sp>
        <p:nvSpPr>
          <p:cNvPr id="1048697" name="Title 1"/>
          <p:cNvSpPr>
            <a:spLocks noGrp="1"/>
          </p:cNvSpPr>
          <p:nvPr>
            <p:ph type="title"/>
          </p:nvPr>
        </p:nvSpPr>
        <p:spPr>
          <a:xfrm>
            <a:off x="677335" y="609600"/>
            <a:ext cx="8596668" cy="3403600"/>
          </a:xfrm>
        </p:spPr>
        <p:txBody>
          <a:bodyPr anchor="ctr">
            <a:normAutofit/>
          </a:bodyPr>
          <a:lstStyle>
            <a:lvl1pPr algn="l">
              <a:defRPr b="0" cap="none" sz="4400"/>
            </a:lvl1pPr>
          </a:lstStyle>
          <a:p>
            <a:r>
              <a:rPr lang="en-US" smtClean="0"/>
              <a:t>Click to edit Master title style</a:t>
            </a:r>
            <a:endParaRPr dirty="0" lang="en-US"/>
          </a:p>
        </p:txBody>
      </p:sp>
      <p:sp>
        <p:nvSpPr>
          <p:cNvPr id="1048698" name="Text Placeholder 2"/>
          <p:cNvSpPr>
            <a:spLocks noGrp="1"/>
          </p:cNvSpPr>
          <p:nvPr>
            <p:ph type="body" idx="1"/>
          </p:nvPr>
        </p:nvSpPr>
        <p:spPr>
          <a:xfrm>
            <a:off x="677335" y="4470400"/>
            <a:ext cx="8596668" cy="1570962"/>
          </a:xfrm>
        </p:spPr>
        <p:txBody>
          <a:bodyPr anchor="ctr">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99"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700" name="Footer Placeholder 4"/>
          <p:cNvSpPr>
            <a:spLocks noGrp="1"/>
          </p:cNvSpPr>
          <p:nvPr>
            <p:ph type="ftr" sz="quarter" idx="11"/>
          </p:nvPr>
        </p:nvSpPr>
        <p:spPr/>
        <p:txBody>
          <a:bodyPr/>
          <a:p>
            <a:endParaRPr lang="en-US"/>
          </a:p>
        </p:txBody>
      </p:sp>
      <p:sp>
        <p:nvSpPr>
          <p:cNvPr id="1048701"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58" name=""/>
        <p:cNvGrpSpPr/>
        <p:nvPr/>
      </p:nvGrpSpPr>
      <p:grpSpPr>
        <a:xfrm>
          <a:off x="0" y="0"/>
          <a:ext cx="0" cy="0"/>
          <a:chOff x="0" y="0"/>
          <a:chExt cx="0" cy="0"/>
        </a:xfrm>
      </p:grpSpPr>
      <p:sp>
        <p:nvSpPr>
          <p:cNvPr id="1048660" name="Title 1"/>
          <p:cNvSpPr>
            <a:spLocks noGrp="1"/>
          </p:cNvSpPr>
          <p:nvPr>
            <p:ph type="title"/>
          </p:nvPr>
        </p:nvSpPr>
        <p:spPr>
          <a:xfrm>
            <a:off x="931334" y="609600"/>
            <a:ext cx="8094134" cy="3022600"/>
          </a:xfrm>
        </p:spPr>
        <p:txBody>
          <a:bodyPr anchor="ctr">
            <a:normAutofit/>
          </a:bodyPr>
          <a:lstStyle>
            <a:lvl1pPr algn="l">
              <a:defRPr b="0" cap="none" sz="4400"/>
            </a:lvl1pPr>
          </a:lstStyle>
          <a:p>
            <a:r>
              <a:rPr lang="en-US" smtClean="0"/>
              <a:t>Click to edit Master title style</a:t>
            </a:r>
            <a:endParaRPr dirty="0" lang="en-US"/>
          </a:p>
        </p:txBody>
      </p:sp>
      <p:sp>
        <p:nvSpPr>
          <p:cNvPr id="1048661" name="Text Placeholder 9"/>
          <p:cNvSpPr>
            <a:spLocks noGrp="1"/>
          </p:cNvSpPr>
          <p:nvPr>
            <p:ph type="body" sz="quarter" idx="13"/>
          </p:nvPr>
        </p:nvSpPr>
        <p:spPr>
          <a:xfrm>
            <a:off x="1366139" y="3632200"/>
            <a:ext cx="7224524" cy="381000"/>
          </a:xfrm>
        </p:spPr>
        <p:txBody>
          <a:bodyPr anchor="ctr">
            <a:noAutofit/>
          </a:bodyPr>
          <a:lstStyle>
            <a:lvl1pPr indent="0" marL="0">
              <a:buFontTx/>
              <a:buNone/>
              <a:defRPr sz="1600">
                <a:solidFill>
                  <a:schemeClr val="tx1">
                    <a:lumMod val="50000"/>
                    <a:lumOff val="50000"/>
                  </a:schemeClr>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662" name="Text Placeholder 2"/>
          <p:cNvSpPr>
            <a:spLocks noGrp="1"/>
          </p:cNvSpPr>
          <p:nvPr>
            <p:ph type="body" idx="1"/>
          </p:nvPr>
        </p:nvSpPr>
        <p:spPr>
          <a:xfrm>
            <a:off x="677335" y="4470400"/>
            <a:ext cx="8596668" cy="1570962"/>
          </a:xfrm>
        </p:spPr>
        <p:txBody>
          <a:bodyPr anchor="ctr">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3"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664" name="Footer Placeholder 4"/>
          <p:cNvSpPr>
            <a:spLocks noGrp="1"/>
          </p:cNvSpPr>
          <p:nvPr>
            <p:ph type="ftr" sz="quarter" idx="11"/>
          </p:nvPr>
        </p:nvSpPr>
        <p:spPr/>
        <p:txBody>
          <a:bodyPr/>
          <a:p>
            <a:endParaRPr lang="en-US"/>
          </a:p>
        </p:txBody>
      </p:sp>
      <p:sp>
        <p:nvSpPr>
          <p:cNvPr id="1048665" name="Slide Number Placeholder 5"/>
          <p:cNvSpPr>
            <a:spLocks noGrp="1"/>
          </p:cNvSpPr>
          <p:nvPr>
            <p:ph type="sldNum" sz="quarter" idx="12"/>
          </p:nvPr>
        </p:nvSpPr>
        <p:spPr/>
        <p:txBody>
          <a:bodyPr/>
          <a:p>
            <a:fld id="{7E0C210E-EBDD-4B87-8220-84BE88B9296E}" type="slidenum">
              <a:rPr lang="en-US" smtClean="0"/>
              <a:t>‹#›</a:t>
            </a:fld>
            <a:endParaRPr lang="en-US"/>
          </a:p>
        </p:txBody>
      </p:sp>
      <p:sp>
        <p:nvSpPr>
          <p:cNvPr id="1048666" name="TextBox 19"/>
          <p:cNvSpPr txBox="1"/>
          <p:nvPr/>
        </p:nvSpPr>
        <p:spPr>
          <a:xfrm>
            <a:off x="541870" y="790378"/>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
        <p:nvSpPr>
          <p:cNvPr id="1048667" name="TextBox 21"/>
          <p:cNvSpPr txBox="1"/>
          <p:nvPr/>
        </p:nvSpPr>
        <p:spPr>
          <a:xfrm>
            <a:off x="8893011" y="2886556"/>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latin typeface="Arial"/>
              </a:rPr>
              <a:t>”</a:t>
            </a:r>
            <a:endParaRPr dirty="0" lang="en-US">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63" name=""/>
        <p:cNvGrpSpPr/>
        <p:nvPr/>
      </p:nvGrpSpPr>
      <p:grpSpPr>
        <a:xfrm>
          <a:off x="0" y="0"/>
          <a:ext cx="0" cy="0"/>
          <a:chOff x="0" y="0"/>
          <a:chExt cx="0" cy="0"/>
        </a:xfrm>
      </p:grpSpPr>
      <p:sp>
        <p:nvSpPr>
          <p:cNvPr id="1048692" name="Title 1"/>
          <p:cNvSpPr>
            <a:spLocks noGrp="1"/>
          </p:cNvSpPr>
          <p:nvPr>
            <p:ph type="title"/>
          </p:nvPr>
        </p:nvSpPr>
        <p:spPr>
          <a:xfrm>
            <a:off x="677335" y="1931988"/>
            <a:ext cx="8596668" cy="2595460"/>
          </a:xfrm>
        </p:spPr>
        <p:txBody>
          <a:bodyPr anchor="b">
            <a:normAutofit/>
          </a:bodyPr>
          <a:lstStyle>
            <a:lvl1pPr algn="l">
              <a:defRPr b="0" cap="none" sz="4400"/>
            </a:lvl1pPr>
          </a:lstStyle>
          <a:p>
            <a:r>
              <a:rPr lang="en-US" smtClean="0"/>
              <a:t>Click to edit Master title style</a:t>
            </a:r>
            <a:endParaRPr dirty="0" lang="en-US"/>
          </a:p>
        </p:txBody>
      </p:sp>
      <p:sp>
        <p:nvSpPr>
          <p:cNvPr id="1048693"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75000"/>
                    <a:lumOff val="2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94"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695" name="Footer Placeholder 4"/>
          <p:cNvSpPr>
            <a:spLocks noGrp="1"/>
          </p:cNvSpPr>
          <p:nvPr>
            <p:ph type="ftr" sz="quarter" idx="11"/>
          </p:nvPr>
        </p:nvSpPr>
        <p:spPr/>
        <p:txBody>
          <a:bodyPr/>
          <a:p>
            <a:endParaRPr lang="en-US"/>
          </a:p>
        </p:txBody>
      </p:sp>
      <p:sp>
        <p:nvSpPr>
          <p:cNvPr id="1048696"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57" name=""/>
        <p:cNvGrpSpPr/>
        <p:nvPr/>
      </p:nvGrpSpPr>
      <p:grpSpPr>
        <a:xfrm>
          <a:off x="0" y="0"/>
          <a:ext cx="0" cy="0"/>
          <a:chOff x="0" y="0"/>
          <a:chExt cx="0" cy="0"/>
        </a:xfrm>
      </p:grpSpPr>
      <p:sp>
        <p:nvSpPr>
          <p:cNvPr id="1048652" name="Title 1"/>
          <p:cNvSpPr>
            <a:spLocks noGrp="1"/>
          </p:cNvSpPr>
          <p:nvPr>
            <p:ph type="title"/>
          </p:nvPr>
        </p:nvSpPr>
        <p:spPr>
          <a:xfrm>
            <a:off x="931334" y="609600"/>
            <a:ext cx="8094134" cy="3022600"/>
          </a:xfrm>
        </p:spPr>
        <p:txBody>
          <a:bodyPr anchor="ctr">
            <a:normAutofit/>
          </a:bodyPr>
          <a:lstStyle>
            <a:lvl1pPr algn="l">
              <a:defRPr b="0" cap="none" sz="4400"/>
            </a:lvl1pPr>
          </a:lstStyle>
          <a:p>
            <a:r>
              <a:rPr lang="en-US" smtClean="0"/>
              <a:t>Click to edit Master title style</a:t>
            </a:r>
            <a:endParaRPr dirty="0" lang="en-US"/>
          </a:p>
        </p:txBody>
      </p:sp>
      <p:sp>
        <p:nvSpPr>
          <p:cNvPr id="1048653" name="Text Placeholder 9"/>
          <p:cNvSpPr>
            <a:spLocks noGrp="1"/>
          </p:cNvSpPr>
          <p:nvPr>
            <p:ph type="body" sz="quarter" idx="13"/>
          </p:nvPr>
        </p:nvSpPr>
        <p:spPr>
          <a:xfrm>
            <a:off x="677332" y="4013200"/>
            <a:ext cx="8596669" cy="514248"/>
          </a:xfrm>
        </p:spPr>
        <p:txBody>
          <a:bodyPr anchor="b">
            <a:noAutofit/>
          </a:bodyPr>
          <a:lstStyle>
            <a:lvl1pPr indent="0" marL="0">
              <a:buFontTx/>
              <a:buNone/>
              <a:defRPr sz="2400">
                <a:solidFill>
                  <a:schemeClr val="tx1">
                    <a:lumMod val="75000"/>
                    <a:lumOff val="25000"/>
                  </a:schemeClr>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654"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55"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656" name="Footer Placeholder 4"/>
          <p:cNvSpPr>
            <a:spLocks noGrp="1"/>
          </p:cNvSpPr>
          <p:nvPr>
            <p:ph type="ftr" sz="quarter" idx="11"/>
          </p:nvPr>
        </p:nvSpPr>
        <p:spPr/>
        <p:txBody>
          <a:bodyPr/>
          <a:p>
            <a:endParaRPr lang="en-US"/>
          </a:p>
        </p:txBody>
      </p:sp>
      <p:sp>
        <p:nvSpPr>
          <p:cNvPr id="1048657" name="Slide Number Placeholder 5"/>
          <p:cNvSpPr>
            <a:spLocks noGrp="1"/>
          </p:cNvSpPr>
          <p:nvPr>
            <p:ph type="sldNum" sz="quarter" idx="12"/>
          </p:nvPr>
        </p:nvSpPr>
        <p:spPr/>
        <p:txBody>
          <a:bodyPr/>
          <a:p>
            <a:fld id="{7E0C210E-EBDD-4B87-8220-84BE88B9296E}" type="slidenum">
              <a:rPr lang="en-US" smtClean="0"/>
              <a:t>‹#›</a:t>
            </a:fld>
            <a:endParaRPr lang="en-US"/>
          </a:p>
        </p:txBody>
      </p:sp>
      <p:sp>
        <p:nvSpPr>
          <p:cNvPr id="1048658" name="TextBox 23"/>
          <p:cNvSpPr txBox="1"/>
          <p:nvPr/>
        </p:nvSpPr>
        <p:spPr>
          <a:xfrm>
            <a:off x="541870" y="790378"/>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
        <p:nvSpPr>
          <p:cNvPr id="1048659" name="TextBox 24"/>
          <p:cNvSpPr txBox="1"/>
          <p:nvPr/>
        </p:nvSpPr>
        <p:spPr>
          <a:xfrm>
            <a:off x="8893011" y="2886556"/>
            <a:ext cx="609600" cy="584776"/>
          </a:xfrm>
          <a:prstGeom prst="rect"/>
        </p:spPr>
        <p:txBody>
          <a:bodyPr anchor="ctr" bIns="45720" lIns="91440" rIns="91440" rtlCol="0" tIns="45720" vert="horz">
            <a:noAutofit/>
          </a:bodyPr>
          <a:p>
            <a:pPr lvl="0"/>
            <a:r>
              <a:rPr baseline="0" dirty="0" sz="8000" lang="en-US">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66" name=""/>
        <p:cNvGrpSpPr/>
        <p:nvPr/>
      </p:nvGrpSpPr>
      <p:grpSpPr>
        <a:xfrm>
          <a:off x="0" y="0"/>
          <a:ext cx="0" cy="0"/>
          <a:chOff x="0" y="0"/>
          <a:chExt cx="0" cy="0"/>
        </a:xfrm>
      </p:grpSpPr>
      <p:sp>
        <p:nvSpPr>
          <p:cNvPr id="1048708" name="Title 1"/>
          <p:cNvSpPr>
            <a:spLocks noGrp="1"/>
          </p:cNvSpPr>
          <p:nvPr>
            <p:ph type="title"/>
          </p:nvPr>
        </p:nvSpPr>
        <p:spPr>
          <a:xfrm>
            <a:off x="685799" y="609600"/>
            <a:ext cx="8588203" cy="3022600"/>
          </a:xfrm>
        </p:spPr>
        <p:txBody>
          <a:bodyPr anchor="ctr">
            <a:normAutofit/>
          </a:bodyPr>
          <a:lstStyle>
            <a:lvl1pPr algn="l">
              <a:defRPr b="0" cap="none" sz="4400"/>
            </a:lvl1pPr>
          </a:lstStyle>
          <a:p>
            <a:r>
              <a:rPr lang="en-US" smtClean="0"/>
              <a:t>Click to edit Master title style</a:t>
            </a:r>
            <a:endParaRPr dirty="0" lang="en-US"/>
          </a:p>
        </p:txBody>
      </p:sp>
      <p:sp>
        <p:nvSpPr>
          <p:cNvPr id="1048709" name="Text Placeholder 9"/>
          <p:cNvSpPr>
            <a:spLocks noGrp="1"/>
          </p:cNvSpPr>
          <p:nvPr>
            <p:ph type="body" sz="quarter" idx="13"/>
          </p:nvPr>
        </p:nvSpPr>
        <p:spPr>
          <a:xfrm>
            <a:off x="677332" y="4013200"/>
            <a:ext cx="8596669" cy="514248"/>
          </a:xfrm>
        </p:spPr>
        <p:txBody>
          <a:bodyPr anchor="b">
            <a:noAutofit/>
          </a:bodyPr>
          <a:lstStyle>
            <a:lvl1pPr indent="0" marL="0">
              <a:buFontTx/>
              <a:buNone/>
              <a:defRPr sz="2400">
                <a:solidFill>
                  <a:schemeClr val="accent1"/>
                </a:solidFill>
              </a:defRPr>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Click to edit Master text styles</a:t>
            </a:r>
          </a:p>
        </p:txBody>
      </p:sp>
      <p:sp>
        <p:nvSpPr>
          <p:cNvPr id="1048710" name="Text Placeholder 2"/>
          <p:cNvSpPr>
            <a:spLocks noGrp="1"/>
          </p:cNvSpPr>
          <p:nvPr>
            <p:ph type="body" idx="1"/>
          </p:nvPr>
        </p:nvSpPr>
        <p:spPr>
          <a:xfrm>
            <a:off x="677335" y="4527448"/>
            <a:ext cx="8596668" cy="1513914"/>
          </a:xfrm>
        </p:spPr>
        <p:txBody>
          <a:bodyPr anchor="t">
            <a:normAutofit/>
          </a:bodyPr>
          <a:lstStyle>
            <a:lvl1pPr algn="l" indent="0" marL="0">
              <a:buNone/>
              <a:defRPr sz="1800">
                <a:solidFill>
                  <a:schemeClr val="tx1">
                    <a:lumMod val="50000"/>
                    <a:lumOff val="5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11"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712" name="Footer Placeholder 4"/>
          <p:cNvSpPr>
            <a:spLocks noGrp="1"/>
          </p:cNvSpPr>
          <p:nvPr>
            <p:ph type="ftr" sz="quarter" idx="11"/>
          </p:nvPr>
        </p:nvSpPr>
        <p:spPr/>
        <p:txBody>
          <a:bodyPr/>
          <a:p>
            <a:endParaRPr lang="en-US"/>
          </a:p>
        </p:txBody>
      </p:sp>
      <p:sp>
        <p:nvSpPr>
          <p:cNvPr id="1048713"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0" name=""/>
        <p:cNvGrpSpPr/>
        <p:nvPr/>
      </p:nvGrpSpPr>
      <p:grpSpPr>
        <a:xfrm>
          <a:off x="0" y="0"/>
          <a:ext cx="0" cy="0"/>
          <a:chOff x="0" y="0"/>
          <a:chExt cx="0" cy="0"/>
        </a:xfrm>
      </p:grpSpPr>
      <p:sp>
        <p:nvSpPr>
          <p:cNvPr id="1048674" name="Title 1"/>
          <p:cNvSpPr>
            <a:spLocks noGrp="1"/>
          </p:cNvSpPr>
          <p:nvPr>
            <p:ph type="title"/>
          </p:nvPr>
        </p:nvSpPr>
        <p:spPr/>
        <p:txBody>
          <a:bodyPr/>
          <a:p>
            <a:r>
              <a:rPr lang="en-US" smtClean="0"/>
              <a:t>Click to edit Master title style</a:t>
            </a:r>
            <a:endParaRPr dirty="0" lang="en-US"/>
          </a:p>
        </p:txBody>
      </p:sp>
      <p:sp>
        <p:nvSpPr>
          <p:cNvPr id="1048675"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6"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677" name="Footer Placeholder 4"/>
          <p:cNvSpPr>
            <a:spLocks noGrp="1"/>
          </p:cNvSpPr>
          <p:nvPr>
            <p:ph type="ftr" sz="quarter" idx="11"/>
          </p:nvPr>
        </p:nvSpPr>
        <p:spPr/>
        <p:txBody>
          <a:bodyPr/>
          <a:p>
            <a:endParaRPr lang="en-US"/>
          </a:p>
        </p:txBody>
      </p:sp>
      <p:sp>
        <p:nvSpPr>
          <p:cNvPr id="1048678"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8" name=""/>
        <p:cNvGrpSpPr/>
        <p:nvPr/>
      </p:nvGrpSpPr>
      <p:grpSpPr>
        <a:xfrm>
          <a:off x="0" y="0"/>
          <a:ext cx="0" cy="0"/>
          <a:chOff x="0" y="0"/>
          <a:chExt cx="0" cy="0"/>
        </a:xfrm>
      </p:grpSpPr>
      <p:sp>
        <p:nvSpPr>
          <p:cNvPr id="1048720" name="Vertical Title 1"/>
          <p:cNvSpPr>
            <a:spLocks noGrp="1"/>
          </p:cNvSpPr>
          <p:nvPr>
            <p:ph type="title" orient="vert"/>
          </p:nvPr>
        </p:nvSpPr>
        <p:spPr>
          <a:xfrm>
            <a:off x="7967673" y="609599"/>
            <a:ext cx="1304743" cy="5251451"/>
          </a:xfrm>
        </p:spPr>
        <p:txBody>
          <a:bodyPr anchor="ctr" vert="eaVert"/>
          <a:p>
            <a:r>
              <a:rPr lang="en-US" smtClean="0"/>
              <a:t>Click to edit Master title style</a:t>
            </a:r>
            <a:endParaRPr dirty="0" lang="en-US"/>
          </a:p>
        </p:txBody>
      </p:sp>
      <p:sp>
        <p:nvSpPr>
          <p:cNvPr id="1048721" name="Vertical Text Placeholder 2"/>
          <p:cNvSpPr>
            <a:spLocks noGrp="1"/>
          </p:cNvSpPr>
          <p:nvPr>
            <p:ph type="body" orient="vert" idx="1"/>
          </p:nvPr>
        </p:nvSpPr>
        <p:spPr>
          <a:xfrm>
            <a:off x="677335" y="609600"/>
            <a:ext cx="7060150" cy="5251450"/>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22" name="Date Placeholder 3"/>
          <p:cNvSpPr>
            <a:spLocks noGrp="1"/>
          </p:cNvSpPr>
          <p:nvPr>
            <p:ph type="dt" sz="half" idx="10"/>
          </p:nvPr>
        </p:nvSpPr>
        <p:spPr/>
        <p:txBody>
          <a:bodyPr/>
          <a:p>
            <a:fld id="{CC17B410-099B-40D0-84F5-5EF5859824D1}" type="datetimeFigureOut">
              <a:rPr lang="en-US" smtClean="0"/>
              <a:t>10/24/2021</a:t>
            </a:fld>
            <a:endParaRPr lang="en-US"/>
          </a:p>
        </p:txBody>
      </p:sp>
      <p:sp>
        <p:nvSpPr>
          <p:cNvPr id="1048723" name="Footer Placeholder 4"/>
          <p:cNvSpPr>
            <a:spLocks noGrp="1"/>
          </p:cNvSpPr>
          <p:nvPr>
            <p:ph type="ftr" sz="quarter" idx="11"/>
          </p:nvPr>
        </p:nvSpPr>
        <p:spPr/>
        <p:txBody>
          <a:bodyPr/>
          <a:p>
            <a:endParaRPr lang="en-US"/>
          </a:p>
        </p:txBody>
      </p:sp>
      <p:sp>
        <p:nvSpPr>
          <p:cNvPr id="1048724" name="Slide Number Placeholder 5"/>
          <p:cNvSpPr>
            <a:spLocks noGrp="1"/>
          </p:cNvSpPr>
          <p:nvPr>
            <p:ph type="sldNum" sz="quarter" idx="12"/>
          </p:nvPr>
        </p:nvSpPr>
        <p:spPr/>
        <p:txBody>
          <a:bodyPr/>
          <a:p>
            <a:fld id="{7E0C210E-EBDD-4B87-8220-84BE88B929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0" name=""/>
        <p:cNvGrpSpPr/>
        <p:nvPr/>
      </p:nvGrpSpPr>
      <p:grpSpPr>
        <a:xfrm>
          <a:off x="0" y="0"/>
          <a:ext cx="0" cy="0"/>
          <a:chOff x="0" y="0"/>
          <a:chExt cx="0" cy="0"/>
        </a:xfrm>
      </p:grpSpPr>
      <p:grpSp>
        <p:nvGrpSpPr>
          <p:cNvPr id="11" name="Group 6"/>
          <p:cNvGrpSpPr/>
          <p:nvPr/>
        </p:nvGrpSpPr>
        <p:grpSpPr>
          <a:xfrm>
            <a:off x="0" y="-8467"/>
            <a:ext cx="12192000" cy="6866467"/>
            <a:chOff x="0" y="-8467"/>
            <a:chExt cx="12192000" cy="6866467"/>
          </a:xfrm>
        </p:grpSpPr>
        <p:cxnSp>
          <p:nvCxnSpPr>
            <p:cNvPr id="3145728" name="Straight Connector 19"/>
            <p:cNvCxnSpPr>
              <a:cxnSpLocks/>
            </p:cNvCxnSpPr>
            <p:nvPr/>
          </p:nvCxnSpPr>
          <p:spPr>
            <a:xfrm>
              <a:off x="9371012" y="0"/>
              <a:ext cx="1219200" cy="6858000"/>
            </a:xfrm>
            <a:prstGeom prst="line"/>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20"/>
            <p:cNvCxnSpPr>
              <a:cxnSpLocks/>
            </p:cNvCxnSpPr>
            <p:nvPr/>
          </p:nvCxnSpPr>
          <p:spPr>
            <a:xfrm flipH="1">
              <a:off x="7425267" y="3681413"/>
              <a:ext cx="4763558" cy="3176587"/>
            </a:xfrm>
            <a:prstGeom prst="line"/>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48576" name="Rectangle 23"/>
            <p:cNvSpPr/>
            <p:nvPr/>
          </p:nvSpPr>
          <p:spPr>
            <a:xfrm>
              <a:off x="9181476" y="-8467"/>
              <a:ext cx="3007349" cy="6866467"/>
            </a:xfrm>
            <a:custGeom>
              <a:av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7" name="Rectangle 25"/>
            <p:cNvSpPr/>
            <p:nvPr/>
          </p:nvSpPr>
          <p:spPr>
            <a:xfrm>
              <a:off x="9603442" y="-8467"/>
              <a:ext cx="2588558" cy="6866467"/>
            </a:xfrm>
            <a:custGeom>
              <a:av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8"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79" name="Rectangle 27"/>
            <p:cNvSpPr/>
            <p:nvPr/>
          </p:nvSpPr>
          <p:spPr>
            <a:xfrm>
              <a:off x="9334500" y="-8467"/>
              <a:ext cx="2854326" cy="6866467"/>
            </a:xfrm>
            <a:custGeom>
              <a:av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0" name="Rectangle 28"/>
            <p:cNvSpPr/>
            <p:nvPr/>
          </p:nvSpPr>
          <p:spPr>
            <a:xfrm>
              <a:off x="10898730" y="-8467"/>
              <a:ext cx="1290094" cy="6866467"/>
            </a:xfrm>
            <a:custGeom>
              <a:av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1" name="Rectangle 29"/>
            <p:cNvSpPr/>
            <p:nvPr/>
          </p:nvSpPr>
          <p:spPr>
            <a:xfrm>
              <a:off x="10938999" y="-8467"/>
              <a:ext cx="1249825" cy="6866467"/>
            </a:xfrm>
            <a:custGeom>
              <a:av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2"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48583"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48584" name="Title Placeholder 1"/>
          <p:cNvSpPr>
            <a:spLocks noGrp="1"/>
          </p:cNvSpPr>
          <p:nvPr>
            <p:ph type="title"/>
          </p:nvPr>
        </p:nvSpPr>
        <p:spPr>
          <a:xfrm>
            <a:off x="677334" y="609600"/>
            <a:ext cx="8596668" cy="1320800"/>
          </a:xfrm>
          <a:prstGeom prst="rect"/>
        </p:spPr>
        <p:txBody>
          <a:bodyPr anchor="t" bIns="45720" lIns="91440" rIns="91440" rtlCol="0" tIns="45720" vert="horz">
            <a:normAutofit/>
          </a:bodyPr>
          <a:p>
            <a:r>
              <a:rPr lang="en-US" smtClean="0"/>
              <a:t>Click to edit Master title style</a:t>
            </a:r>
            <a:endParaRPr dirty="0" lang="en-US"/>
          </a:p>
        </p:txBody>
      </p:sp>
      <p:sp>
        <p:nvSpPr>
          <p:cNvPr id="1048585" name="Text Placeholder 2"/>
          <p:cNvSpPr>
            <a:spLocks noGrp="1"/>
          </p:cNvSpPr>
          <p:nvPr>
            <p:ph type="body" idx="1"/>
          </p:nvPr>
        </p:nvSpPr>
        <p:spPr>
          <a:xfrm>
            <a:off x="677334" y="2160589"/>
            <a:ext cx="8596668" cy="388077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6" name="Date Placeholder 3"/>
          <p:cNvSpPr>
            <a:spLocks noGrp="1"/>
          </p:cNvSpPr>
          <p:nvPr>
            <p:ph type="dt" sz="half" idx="2"/>
          </p:nvPr>
        </p:nvSpPr>
        <p:spPr>
          <a:xfrm>
            <a:off x="7205133" y="6041362"/>
            <a:ext cx="911939" cy="365125"/>
          </a:xfrm>
          <a:prstGeom prst="rect"/>
        </p:spPr>
        <p:txBody>
          <a:bodyPr anchor="ctr" bIns="45720" lIns="91440" rIns="91440" rtlCol="0" tIns="45720" vert="horz"/>
          <a:lstStyle>
            <a:lvl1pPr algn="r">
              <a:defRPr sz="900">
                <a:solidFill>
                  <a:schemeClr val="tx1">
                    <a:tint val="75000"/>
                  </a:schemeClr>
                </a:solidFill>
              </a:defRPr>
            </a:lvl1pPr>
          </a:lstStyle>
          <a:p>
            <a:fld id="{CC17B410-099B-40D0-84F5-5EF5859824D1}" type="datetimeFigureOut">
              <a:rPr lang="en-US" smtClean="0"/>
              <a:t>10/24/2021</a:t>
            </a:fld>
            <a:endParaRPr lang="en-US"/>
          </a:p>
        </p:txBody>
      </p:sp>
      <p:sp>
        <p:nvSpPr>
          <p:cNvPr id="1048587" name="Footer Placeholder 4"/>
          <p:cNvSpPr>
            <a:spLocks noGrp="1"/>
          </p:cNvSpPr>
          <p:nvPr>
            <p:ph type="ftr" sz="quarter" idx="3"/>
          </p:nvPr>
        </p:nvSpPr>
        <p:spPr>
          <a:xfrm>
            <a:off x="677334" y="6041362"/>
            <a:ext cx="6297612" cy="365125"/>
          </a:xfrm>
          <a:prstGeom prst="rect"/>
        </p:spPr>
        <p:txBody>
          <a:bodyPr anchor="ctr" bIns="45720" lIns="91440" rIns="91440" rtlCol="0" tIns="45720" vert="horz"/>
          <a:lstStyle>
            <a:lvl1pPr algn="l">
              <a:defRPr sz="900">
                <a:solidFill>
                  <a:schemeClr val="tx1">
                    <a:tint val="75000"/>
                  </a:schemeClr>
                </a:solidFill>
              </a:defRPr>
            </a:lvl1pPr>
          </a:lstStyle>
          <a:p>
            <a:endParaRPr lang="en-US"/>
          </a:p>
        </p:txBody>
      </p:sp>
      <p:sp>
        <p:nvSpPr>
          <p:cNvPr id="1048588" name="Slide Number Placeholder 5"/>
          <p:cNvSpPr>
            <a:spLocks noGrp="1"/>
          </p:cNvSpPr>
          <p:nvPr>
            <p:ph type="sldNum" sz="quarter" idx="4"/>
          </p:nvPr>
        </p:nvSpPr>
        <p:spPr>
          <a:xfrm>
            <a:off x="8590663" y="6041362"/>
            <a:ext cx="683339" cy="365125"/>
          </a:xfrm>
          <a:prstGeom prst="rect"/>
        </p:spPr>
        <p:txBody>
          <a:bodyPr anchor="ctr" bIns="45720" lIns="91440" rIns="91440" rtlCol="0" tIns="45720" vert="horz"/>
          <a:lstStyle>
            <a:lvl1pPr algn="r">
              <a:defRPr sz="900">
                <a:solidFill>
                  <a:schemeClr val="accent1"/>
                </a:solidFill>
              </a:defRPr>
            </a:lvl1pPr>
          </a:lstStyle>
          <a:p>
            <a:fld id="{7E0C210E-EBDD-4B87-8220-84BE88B9296E}"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eaLnBrk="1" hangingPunct="1" latinLnBrk="0" rtl="0">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algn="l" defTabSz="457200" eaLnBrk="1" hangingPunct="1" indent="-285750" latinLnBrk="0" marL="742950" rtl="0">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algn="l" defTabSz="457200" eaLnBrk="1" hangingPunct="1" indent="-228600" latinLnBrk="0" marL="1143000" rtl="0">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algn="l" defTabSz="457200" eaLnBrk="1" hangingPunct="1" indent="-228600" latinLnBrk="0" marL="16002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algn="l" defTabSz="457200" eaLnBrk="1" hangingPunct="1" indent="-228600" latinLnBrk="0" marL="20574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algn="l" defTabSz="457200" eaLnBrk="1" hangingPunct="1" indent="-228600" latinLnBrk="0" marL="25146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algn="l" defTabSz="457200" eaLnBrk="1" hangingPunct="1" indent="-228600" latinLnBrk="0" marL="29718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algn="l" defTabSz="457200" eaLnBrk="1" hangingPunct="1" indent="-228600" latinLnBrk="0" marL="34290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algn="l" defTabSz="457200" eaLnBrk="1" hangingPunct="1" indent="-228600" latinLnBrk="0" marL="3886200" rtl="0">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7.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pic>
        <p:nvPicPr>
          <p:cNvPr id="2097152" name="Picture 2"/>
          <p:cNvPicPr>
            <a:picLocks noChangeAspect="1"/>
          </p:cNvPicPr>
          <p:nvPr/>
        </p:nvPicPr>
        <p:blipFill>
          <a:blip xmlns:r="http://schemas.openxmlformats.org/officeDocument/2006/relationships" r:embed="rId1"/>
          <a:stretch>
            <a:fillRect/>
          </a:stretch>
        </p:blipFill>
        <p:spPr>
          <a:xfrm>
            <a:off x="940158" y="1378039"/>
            <a:ext cx="8152327" cy="4575086"/>
          </a:xfrm>
          <a:prstGeom prst="rect"/>
        </p:spPr>
      </p:pic>
      <p:pic>
        <p:nvPicPr>
          <p:cNvPr id="2097153" name="Picture 3"/>
          <p:cNvPicPr>
            <a:picLocks noChangeAspect="1"/>
          </p:cNvPicPr>
          <p:nvPr/>
        </p:nvPicPr>
        <p:blipFill>
          <a:blip xmlns:r="http://schemas.openxmlformats.org/officeDocument/2006/relationships" r:embed="rId2"/>
          <a:stretch>
            <a:fillRect/>
          </a:stretch>
        </p:blipFill>
        <p:spPr>
          <a:xfrm>
            <a:off x="3132182" y="244699"/>
            <a:ext cx="2733675" cy="1133340"/>
          </a:xfrm>
          <a:prstGeom prst="rect"/>
        </p:spPr>
      </p:pic>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0"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SWOT ANALYSISS: Strengths</a:t>
            </a:r>
            <a:endParaRPr dirty="0" lang="en-US">
              <a:latin typeface="Times New Roman" panose="02020603050405020304" pitchFamily="18" charset="0"/>
              <a:cs typeface="Times New Roman" panose="02020603050405020304" pitchFamily="18" charset="0"/>
            </a:endParaRPr>
          </a:p>
        </p:txBody>
      </p:sp>
      <p:sp>
        <p:nvSpPr>
          <p:cNvPr id="1048601" name="Content Placeholder 2"/>
          <p:cNvSpPr>
            <a:spLocks noGrp="1"/>
          </p:cNvSpPr>
          <p:nvPr>
            <p:ph idx="1"/>
          </p:nvPr>
        </p:nvSpPr>
        <p:spPr>
          <a:xfrm>
            <a:off x="554504" y="1558973"/>
            <a:ext cx="8596668" cy="3612633"/>
          </a:xfrm>
        </p:spPr>
        <p:txBody>
          <a:bodyPr>
            <a:noAutofit/>
          </a:bodyPr>
          <a:p>
            <a:r>
              <a:rPr dirty="0" sz="2400" lang="en-US">
                <a:latin typeface="Times New Roman" panose="02020603050405020304" pitchFamily="18" charset="0"/>
                <a:cs typeface="Times New Roman" panose="02020603050405020304" pitchFamily="18" charset="0"/>
              </a:rPr>
              <a:t>Strength is the company's external environment that focuses on the company's brand awareness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Coca-Cola's classic red and white logo makes its brand globally </a:t>
            </a:r>
            <a:r>
              <a:rPr dirty="0" sz="2400" lang="en-US" smtClean="0">
                <a:latin typeface="Times New Roman" panose="02020603050405020304" pitchFamily="18" charset="0"/>
                <a:cs typeface="Times New Roman" panose="02020603050405020304" pitchFamily="18" charset="0"/>
              </a:rPr>
              <a:t>recognized</a:t>
            </a:r>
          </a:p>
          <a:p>
            <a:r>
              <a:rPr dirty="0" sz="2400" lang="en-US">
                <a:latin typeface="Times New Roman" panose="02020603050405020304" pitchFamily="18" charset="0"/>
                <a:cs typeface="Times New Roman" panose="02020603050405020304" pitchFamily="18" charset="0"/>
              </a:rPr>
              <a:t>The company plans to increase its marketing effort and increase product innovation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 The company plans to increase its marketing effort and increase product innovation that will win the market share in the future.</a:t>
            </a:r>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5"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Weaknesses; water management</a:t>
            </a:r>
            <a:endParaRPr dirty="0" lang="en-US">
              <a:latin typeface="Times New Roman" panose="02020603050405020304" pitchFamily="18" charset="0"/>
              <a:cs typeface="Times New Roman" panose="02020603050405020304" pitchFamily="18" charset="0"/>
            </a:endParaRPr>
          </a:p>
        </p:txBody>
      </p:sp>
      <p:sp>
        <p:nvSpPr>
          <p:cNvPr id="1048606" name="Content Placeholder 2"/>
          <p:cNvSpPr>
            <a:spLocks noGrp="1"/>
          </p:cNvSpPr>
          <p:nvPr>
            <p:ph idx="1"/>
          </p:nvPr>
        </p:nvSpPr>
        <p:spPr/>
        <p:txBody>
          <a:bodyPr>
            <a:noAutofit/>
          </a:bodyPr>
          <a:p>
            <a:r>
              <a:rPr dirty="0" sz="2400" lang="en-US">
                <a:latin typeface="Times New Roman" panose="02020603050405020304" pitchFamily="18" charset="0"/>
                <a:cs typeface="Times New Roman" panose="02020603050405020304" pitchFamily="18" charset="0"/>
              </a:rPr>
              <a:t>Water is the main ingredient of the company's product which is crucial in its processing process.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Water is limited to most countries, thus causing challenges due to overexploitation and rising demand for food and other products that require water in manufacturing processes.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Water becomes scarce, and its quality deteriorates as the demand for water increases, thus making Coca-Cola incur extra costs, thus affecting its profitability</a:t>
            </a:r>
            <a:r>
              <a:rPr dirty="0" sz="2400" lang="en-US" smtClean="0">
                <a:latin typeface="Times New Roman" panose="02020603050405020304" pitchFamily="18" charset="0"/>
                <a:cs typeface="Times New Roman" panose="02020603050405020304" pitchFamily="18" charset="0"/>
              </a:rPr>
              <a:t>.</a:t>
            </a:r>
          </a:p>
          <a:p>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It makes it helpful o the success of the community served by Coca-Cola. </a:t>
            </a:r>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0" name="Title 1"/>
          <p:cNvSpPr>
            <a:spLocks noGrp="1"/>
          </p:cNvSpPr>
          <p:nvPr>
            <p:ph type="title"/>
          </p:nvPr>
        </p:nvSpPr>
        <p:spPr/>
        <p:txBody>
          <a:bodyPr>
            <a:normAutofit/>
          </a:bodyPr>
          <a:p>
            <a:r>
              <a:rPr dirty="0" sz="4000" lang="en-US">
                <a:latin typeface="Times New Roman" panose="02020603050405020304" pitchFamily="18" charset="0"/>
                <a:cs typeface="Times New Roman" panose="02020603050405020304" pitchFamily="18" charset="0"/>
              </a:rPr>
              <a:t>Weaknesses; Foreign Currency </a:t>
            </a:r>
            <a:r>
              <a:rPr dirty="0" sz="4000" lang="en-US" smtClean="0">
                <a:latin typeface="Times New Roman" panose="02020603050405020304" pitchFamily="18" charset="0"/>
                <a:cs typeface="Times New Roman" panose="02020603050405020304" pitchFamily="18" charset="0"/>
              </a:rPr>
              <a:t>Fluctuation</a:t>
            </a:r>
            <a:endParaRPr dirty="0" sz="4000" lang="en-US">
              <a:latin typeface="Times New Roman" panose="02020603050405020304" pitchFamily="18" charset="0"/>
              <a:cs typeface="Times New Roman" panose="02020603050405020304" pitchFamily="18" charset="0"/>
            </a:endParaRPr>
          </a:p>
        </p:txBody>
      </p:sp>
      <p:sp>
        <p:nvSpPr>
          <p:cNvPr id="1048611" name="Content Placeholder 2"/>
          <p:cNvSpPr>
            <a:spLocks noGrp="1"/>
          </p:cNvSpPr>
          <p:nvPr>
            <p:ph idx="1"/>
          </p:nvPr>
        </p:nvSpPr>
        <p:spPr/>
        <p:txBody>
          <a:bodyPr>
            <a:noAutofit/>
          </a:bodyPr>
          <a:p>
            <a:r>
              <a:rPr dirty="0" sz="2400" lang="en-US">
                <a:latin typeface="Times New Roman" panose="02020603050405020304" pitchFamily="18" charset="0"/>
                <a:cs typeface="Times New Roman" panose="02020603050405020304" pitchFamily="18" charset="0"/>
              </a:rPr>
              <a:t>Foreign currency is another weakness to the Coca-Cola company. It earns revenue, pays the expenses, and has the liabilities in countries using different currencies apart from the U.S. dollar</a:t>
            </a:r>
            <a:r>
              <a:rPr dirty="0" sz="2400" lang="en-US" smtClean="0">
                <a:latin typeface="Times New Roman" panose="02020603050405020304" pitchFamily="18" charset="0"/>
                <a:cs typeface="Times New Roman" panose="02020603050405020304" pitchFamily="18" charset="0"/>
              </a:rPr>
              <a:t>.</a:t>
            </a:r>
          </a:p>
          <a:p>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This brings a challenge to the company in its revenue operations outside the United States.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On </a:t>
            </a:r>
            <a:r>
              <a:rPr dirty="0" sz="2400" lang="en-US">
                <a:latin typeface="Times New Roman" panose="02020603050405020304" pitchFamily="18" charset="0"/>
                <a:cs typeface="Times New Roman" panose="02020603050405020304" pitchFamily="18" charset="0"/>
              </a:rPr>
              <a:t>its financial statement, the company translates revenue, income, and expenses into U.S. dollars affected by the exchange rate</a:t>
            </a:r>
            <a:r>
              <a:rPr dirty="0" sz="2400" lang="en-US" smtClean="0">
                <a:latin typeface="Times New Roman" panose="02020603050405020304" pitchFamily="18" charset="0"/>
                <a:cs typeface="Times New Roman" panose="02020603050405020304" pitchFamily="18" charset="0"/>
              </a:rPr>
              <a:t>.</a:t>
            </a:r>
          </a:p>
          <a:p>
            <a:r>
              <a:rPr dirty="0" sz="2400" lang="en-US">
                <a:latin typeface="Times New Roman" panose="02020603050405020304" pitchFamily="18" charset="0"/>
                <a:cs typeface="Times New Roman" panose="02020603050405020304" pitchFamily="18" charset="0"/>
              </a:rPr>
              <a:t>K.O. helps in reducing the fluctuations rate from foreign currencies, mostly from developing countries.</a:t>
            </a:r>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5" name="Title 1"/>
          <p:cNvSpPr>
            <a:spLocks noGrp="1"/>
          </p:cNvSpPr>
          <p:nvPr>
            <p:ph type="title"/>
          </p:nvPr>
        </p:nvSpPr>
        <p:spPr/>
        <p:txBody>
          <a:bodyPr>
            <a:normAutofit/>
          </a:bodyPr>
          <a:p>
            <a:r>
              <a:rPr dirty="0" sz="4000" lang="en-US">
                <a:latin typeface="Times New Roman" panose="02020603050405020304" pitchFamily="18" charset="0"/>
                <a:cs typeface="Times New Roman" panose="02020603050405020304" pitchFamily="18" charset="0"/>
              </a:rPr>
              <a:t>Opportunities; diversification</a:t>
            </a:r>
          </a:p>
        </p:txBody>
      </p:sp>
      <p:sp>
        <p:nvSpPr>
          <p:cNvPr id="1048616" name="Content Placeholder 2"/>
          <p:cNvSpPr>
            <a:spLocks noGrp="1"/>
          </p:cNvSpPr>
          <p:nvPr>
            <p:ph idx="1"/>
          </p:nvPr>
        </p:nvSpPr>
        <p:spPr/>
        <p:txBody>
          <a:bodyPr>
            <a:noAutofit/>
          </a:bodyPr>
          <a:p>
            <a:r>
              <a:rPr dirty="0" sz="2400" lang="en-US">
                <a:latin typeface="Times New Roman" panose="02020603050405020304" pitchFamily="18" charset="0"/>
                <a:cs typeface="Times New Roman" panose="02020603050405020304" pitchFamily="18" charset="0"/>
              </a:rPr>
              <a:t>The company has his diversification through its hard work in improving the rapidly–growing beverage categories.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It </a:t>
            </a:r>
            <a:r>
              <a:rPr dirty="0" sz="2400" lang="en-US">
                <a:latin typeface="Times New Roman" panose="02020603050405020304" pitchFamily="18" charset="0"/>
                <a:cs typeface="Times New Roman" panose="02020603050405020304" pitchFamily="18" charset="0"/>
              </a:rPr>
              <a:t>has the opportunity of owning Keurig Green Mountain.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It </a:t>
            </a:r>
            <a:r>
              <a:rPr dirty="0" sz="2400" lang="en-US">
                <a:latin typeface="Times New Roman" panose="02020603050405020304" pitchFamily="18" charset="0"/>
                <a:cs typeface="Times New Roman" panose="02020603050405020304" pitchFamily="18" charset="0"/>
              </a:rPr>
              <a:t>is focusing on increasing new Keurig Kold devices featuring Coke-branded products for the future platform.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the business will boost both top and bottom lines establishing inroads to young customers</a:t>
            </a:r>
            <a:r>
              <a:rPr dirty="0" sz="2400" lang="en-US" smtClean="0">
                <a:latin typeface="Times New Roman" panose="02020603050405020304" pitchFamily="18" charset="0"/>
                <a:cs typeface="Times New Roman" panose="02020603050405020304" pitchFamily="18" charset="0"/>
              </a:rPr>
              <a:t>.</a:t>
            </a:r>
          </a:p>
          <a:p>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K.O. will help increase the relationship with coffee, energy, and other health drinks businesses. </a:t>
            </a:r>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0" name="Title 1"/>
          <p:cNvSpPr>
            <a:spLocks noGrp="1"/>
          </p:cNvSpPr>
          <p:nvPr>
            <p:ph type="title"/>
          </p:nvPr>
        </p:nvSpPr>
        <p:spPr/>
        <p:txBody>
          <a:bodyPr>
            <a:normAutofit/>
          </a:bodyPr>
          <a:p>
            <a:r>
              <a:rPr dirty="0" sz="4000" lang="en-US">
                <a:latin typeface="Times New Roman" panose="02020603050405020304" pitchFamily="18" charset="0"/>
                <a:cs typeface="Times New Roman" panose="02020603050405020304" pitchFamily="18" charset="0"/>
              </a:rPr>
              <a:t>Opportunity; Extended </a:t>
            </a:r>
            <a:r>
              <a:rPr dirty="0" sz="4000" lang="en-US" smtClean="0">
                <a:latin typeface="Times New Roman" panose="02020603050405020304" pitchFamily="18" charset="0"/>
                <a:cs typeface="Times New Roman" panose="02020603050405020304" pitchFamily="18" charset="0"/>
              </a:rPr>
              <a:t>Reach</a:t>
            </a:r>
            <a:endParaRPr dirty="0" sz="4000" lang="en-US">
              <a:latin typeface="Times New Roman" panose="02020603050405020304" pitchFamily="18" charset="0"/>
              <a:cs typeface="Times New Roman" panose="02020603050405020304" pitchFamily="18" charset="0"/>
            </a:endParaRPr>
          </a:p>
        </p:txBody>
      </p:sp>
      <p:sp>
        <p:nvSpPr>
          <p:cNvPr id="1048621" name="Content Placeholder 2"/>
          <p:cNvSpPr>
            <a:spLocks noGrp="1"/>
          </p:cNvSpPr>
          <p:nvPr>
            <p:ph idx="1"/>
          </p:nvPr>
        </p:nvSpPr>
        <p:spPr/>
        <p:txBody>
          <a:bodyPr>
            <a:normAutofit fontScale="95833" lnSpcReduction="20000"/>
          </a:bodyPr>
          <a:p>
            <a:r>
              <a:rPr dirty="0" sz="2400" lang="en-US">
                <a:latin typeface="Times New Roman" panose="02020603050405020304" pitchFamily="18" charset="0"/>
                <a:cs typeface="Times New Roman" panose="02020603050405020304" pitchFamily="18" charset="0"/>
              </a:rPr>
              <a:t>Coca-Cola has extended reach as the global population is steadily increasing through focusing on strengthening its business lines.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Developing </a:t>
            </a:r>
            <a:r>
              <a:rPr dirty="0" sz="2400" lang="en-US">
                <a:latin typeface="Times New Roman" panose="02020603050405020304" pitchFamily="18" charset="0"/>
                <a:cs typeface="Times New Roman" panose="02020603050405020304" pitchFamily="18" charset="0"/>
              </a:rPr>
              <a:t>countries have a challenge in clean water, thus increasing the demand for bottled water.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There </a:t>
            </a:r>
            <a:r>
              <a:rPr dirty="0" sz="2400" lang="en-US">
                <a:latin typeface="Times New Roman" panose="02020603050405020304" pitchFamily="18" charset="0"/>
                <a:cs typeface="Times New Roman" panose="02020603050405020304" pitchFamily="18" charset="0"/>
              </a:rPr>
              <a:t>is also demand for the company's latest juice and coffee in India and China.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These </a:t>
            </a:r>
            <a:r>
              <a:rPr dirty="0" sz="2400" lang="en-US">
                <a:latin typeface="Times New Roman" panose="02020603050405020304" pitchFamily="18" charset="0"/>
                <a:cs typeface="Times New Roman" panose="02020603050405020304" pitchFamily="18" charset="0"/>
              </a:rPr>
              <a:t>sections have increased the need for Coca-Cola beverages other than traditional drinks, thus differentiating its portfolio and delivering emerging markets with new glasses for a long time.</a:t>
            </a:r>
          </a:p>
        </p:txBody>
      </p:sp>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5" name="Title 1"/>
          <p:cNvSpPr>
            <a:spLocks noGrp="1"/>
          </p:cNvSpPr>
          <p:nvPr>
            <p:ph type="title"/>
          </p:nvPr>
        </p:nvSpPr>
        <p:spPr/>
        <p:txBody>
          <a:bodyPr>
            <a:normAutofit/>
          </a:bodyPr>
          <a:p>
            <a:r>
              <a:rPr dirty="0" sz="4000" lang="en-US">
                <a:latin typeface="Times New Roman" panose="02020603050405020304" pitchFamily="18" charset="0"/>
                <a:cs typeface="Times New Roman" panose="02020603050405020304" pitchFamily="18" charset="0"/>
              </a:rPr>
              <a:t>Threats; Nutritious </a:t>
            </a:r>
            <a:r>
              <a:rPr dirty="0" sz="4000" lang="en-US" smtClean="0">
                <a:latin typeface="Times New Roman" panose="02020603050405020304" pitchFamily="18" charset="0"/>
                <a:cs typeface="Times New Roman" panose="02020603050405020304" pitchFamily="18" charset="0"/>
              </a:rPr>
              <a:t>Selections</a:t>
            </a:r>
            <a:endParaRPr dirty="0" sz="4000" lang="en-US">
              <a:latin typeface="Times New Roman" panose="02020603050405020304" pitchFamily="18" charset="0"/>
              <a:cs typeface="Times New Roman" panose="02020603050405020304" pitchFamily="18" charset="0"/>
            </a:endParaRPr>
          </a:p>
        </p:txBody>
      </p:sp>
      <p:sp>
        <p:nvSpPr>
          <p:cNvPr id="1048626" name="Content Placeholder 2"/>
          <p:cNvSpPr>
            <a:spLocks noGrp="1"/>
          </p:cNvSpPr>
          <p:nvPr>
            <p:ph idx="1"/>
          </p:nvPr>
        </p:nvSpPr>
        <p:spPr>
          <a:xfrm>
            <a:off x="677334" y="1633929"/>
            <a:ext cx="8596668" cy="4407434"/>
          </a:xfrm>
        </p:spPr>
        <p:txBody>
          <a:bodyPr>
            <a:noAutofit/>
          </a:bodyPr>
          <a:p>
            <a:r>
              <a:rPr dirty="0" sz="2400" lang="en-US" smtClean="0">
                <a:latin typeface="Times New Roman" panose="02020603050405020304" pitchFamily="18" charset="0"/>
                <a:cs typeface="Times New Roman" panose="02020603050405020304" pitchFamily="18" charset="0"/>
              </a:rPr>
              <a:t>Presence of threat </a:t>
            </a:r>
            <a:r>
              <a:rPr dirty="0" sz="2400" lang="en-US">
                <a:latin typeface="Times New Roman" panose="02020603050405020304" pitchFamily="18" charset="0"/>
                <a:cs typeface="Times New Roman" panose="02020603050405020304" pitchFamily="18" charset="0"/>
              </a:rPr>
              <a:t>in nutritional selection through soft drinks provider sufferings</a:t>
            </a:r>
            <a:r>
              <a:rPr dirty="0" sz="2400" lang="en-US" smtClean="0">
                <a:latin typeface="Times New Roman" panose="02020603050405020304" pitchFamily="18" charset="0"/>
                <a:cs typeface="Times New Roman" panose="02020603050405020304" pitchFamily="18" charset="0"/>
              </a:rPr>
              <a:t>. </a:t>
            </a:r>
          </a:p>
          <a:p>
            <a:r>
              <a:rPr dirty="0" sz="2400" lang="en-US" smtClean="0">
                <a:latin typeface="Times New Roman" panose="02020603050405020304" pitchFamily="18" charset="0"/>
                <a:cs typeface="Times New Roman" panose="02020603050405020304" pitchFamily="18" charset="0"/>
              </a:rPr>
              <a:t>cultural </a:t>
            </a:r>
            <a:r>
              <a:rPr dirty="0" sz="2400" lang="en-US">
                <a:latin typeface="Times New Roman" panose="02020603050405020304" pitchFamily="18" charset="0"/>
                <a:cs typeface="Times New Roman" panose="02020603050405020304" pitchFamily="18" charset="0"/>
              </a:rPr>
              <a:t>shift on Natural and organic products making many customers prefer smoothies, nourishing waters, and healthy beverages</a:t>
            </a:r>
            <a:r>
              <a:rPr dirty="0" sz="2400" lang="en-US" smtClean="0">
                <a:latin typeface="Times New Roman" panose="02020603050405020304" pitchFamily="18" charset="0"/>
                <a:cs typeface="Times New Roman" panose="02020603050405020304" pitchFamily="18" charset="0"/>
              </a:rPr>
              <a:t>.</a:t>
            </a:r>
          </a:p>
          <a:p>
            <a:r>
              <a:rPr dirty="0" sz="2400" lang="en-US" smtClean="0">
                <a:latin typeface="Times New Roman" panose="02020603050405020304" pitchFamily="18" charset="0"/>
                <a:cs typeface="Times New Roman" panose="02020603050405020304" pitchFamily="18" charset="0"/>
              </a:rPr>
              <a:t> </a:t>
            </a:r>
            <a:r>
              <a:rPr dirty="0" sz="2400" lang="en-US">
                <a:latin typeface="Times New Roman" panose="02020603050405020304" pitchFamily="18" charset="0"/>
                <a:cs typeface="Times New Roman" panose="02020603050405020304" pitchFamily="18" charset="0"/>
              </a:rPr>
              <a:t>Buyers have neglected core soda offering with a high amount of sugar with artificial sweeteners</a:t>
            </a:r>
            <a:r>
              <a:rPr dirty="0" sz="2400" lang="en-US" smtClean="0">
                <a:latin typeface="Times New Roman" panose="02020603050405020304" pitchFamily="18" charset="0"/>
                <a:cs typeface="Times New Roman" panose="02020603050405020304" pitchFamily="18" charset="0"/>
              </a:rPr>
              <a:t>.</a:t>
            </a:r>
          </a:p>
          <a:p>
            <a:r>
              <a:rPr dirty="0" sz="2400" lang="en-US">
                <a:latin typeface="Times New Roman" panose="02020603050405020304" pitchFamily="18" charset="0"/>
                <a:cs typeface="Times New Roman" panose="02020603050405020304" pitchFamily="18" charset="0"/>
              </a:rPr>
              <a:t>health experts have called for eliminating food and beverage with sugar since they put people at risk of obesity, diabetes, ad heart-related disease. </a:t>
            </a:r>
            <a:endParaRPr dirty="0" sz="2400" lang="en-US" smtClean="0">
              <a:latin typeface="Times New Roman" panose="02020603050405020304" pitchFamily="18" charset="0"/>
              <a:cs typeface="Times New Roman" panose="02020603050405020304" pitchFamily="18" charset="0"/>
            </a:endParaRPr>
          </a:p>
          <a:p>
            <a:r>
              <a:rPr dirty="0" sz="2400" lang="en-US">
                <a:latin typeface="Times New Roman" panose="02020603050405020304" pitchFamily="18" charset="0"/>
                <a:cs typeface="Times New Roman" panose="02020603050405020304" pitchFamily="18" charset="0"/>
              </a:rPr>
              <a:t>a heavy tax on soda and sugary soft drinks, thus creating negative perception of these beverages.</a:t>
            </a:r>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0"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Threats; Indirect Competition </a:t>
            </a:r>
          </a:p>
        </p:txBody>
      </p:sp>
      <p:sp>
        <p:nvSpPr>
          <p:cNvPr id="1048631" name="Content Placeholder 2"/>
          <p:cNvSpPr>
            <a:spLocks noGrp="1"/>
          </p:cNvSpPr>
          <p:nvPr>
            <p:ph idx="1"/>
          </p:nvPr>
        </p:nvSpPr>
        <p:spPr/>
        <p:txBody>
          <a:bodyPr>
            <a:normAutofit/>
          </a:bodyPr>
          <a:p>
            <a:r>
              <a:rPr dirty="0" sz="2400" lang="en-US">
                <a:latin typeface="Times New Roman" panose="02020603050405020304" pitchFamily="18" charset="0"/>
                <a:cs typeface="Times New Roman" panose="02020603050405020304" pitchFamily="18" charset="0"/>
              </a:rPr>
              <a:t>Competition from other companies such as Starbucks and Dunkin' Brands </a:t>
            </a:r>
            <a:r>
              <a:rPr dirty="0" sz="2400" lang="en-US" smtClean="0">
                <a:latin typeface="Times New Roman" panose="02020603050405020304" pitchFamily="18" charset="0"/>
                <a:cs typeface="Times New Roman" panose="02020603050405020304" pitchFamily="18" charset="0"/>
              </a:rPr>
              <a:t>Group</a:t>
            </a:r>
          </a:p>
          <a:p>
            <a:r>
              <a:rPr dirty="0" sz="2400" lang="en-US">
                <a:latin typeface="Times New Roman" panose="02020603050405020304" pitchFamily="18" charset="0"/>
                <a:cs typeface="Times New Roman" panose="02020603050405020304" pitchFamily="18" charset="0"/>
              </a:rPr>
              <a:t>it gives customers health alternatives and choices which are not matched by Coca-Cola but other companies. </a:t>
            </a:r>
            <a:endParaRPr dirty="0" sz="2400" lang="en-US" smtClean="0">
              <a:latin typeface="Times New Roman" panose="02020603050405020304" pitchFamily="18" charset="0"/>
              <a:cs typeface="Times New Roman" panose="02020603050405020304" pitchFamily="18" charset="0"/>
            </a:endParaRPr>
          </a:p>
          <a:p>
            <a:r>
              <a:rPr dirty="0" sz="2400" lang="en-US" smtClean="0">
                <a:latin typeface="Times New Roman" panose="02020603050405020304" pitchFamily="18" charset="0"/>
                <a:cs typeface="Times New Roman" panose="02020603050405020304" pitchFamily="18" charset="0"/>
              </a:rPr>
              <a:t>Patrol </a:t>
            </a:r>
            <a:r>
              <a:rPr dirty="0" sz="2400" lang="en-US">
                <a:latin typeface="Times New Roman" panose="02020603050405020304" pitchFamily="18" charset="0"/>
                <a:cs typeface="Times New Roman" panose="02020603050405020304" pitchFamily="18" charset="0"/>
              </a:rPr>
              <a:t>carried out by small licenses leads this business to deliver the beverage at lower prices</a:t>
            </a:r>
            <a:r>
              <a:rPr dirty="0" sz="2400" lang="en-US" smtClean="0">
                <a:latin typeface="Times New Roman" panose="02020603050405020304" pitchFamily="18" charset="0"/>
                <a:cs typeface="Times New Roman" panose="02020603050405020304" pitchFamily="18" charset="0"/>
              </a:rPr>
              <a:t>.</a:t>
            </a:r>
          </a:p>
          <a:p>
            <a:r>
              <a:rPr dirty="0" sz="2400" lang="en-US" smtClean="0">
                <a:latin typeface="Times New Roman" panose="02020603050405020304" pitchFamily="18" charset="0"/>
                <a:cs typeface="Times New Roman" panose="02020603050405020304" pitchFamily="18" charset="0"/>
              </a:rPr>
              <a:t>Industry </a:t>
            </a:r>
            <a:r>
              <a:rPr dirty="0" sz="2400" lang="en-US">
                <a:latin typeface="Times New Roman" panose="02020603050405020304" pitchFamily="18" charset="0"/>
                <a:cs typeface="Times New Roman" panose="02020603050405020304" pitchFamily="18" charset="0"/>
              </a:rPr>
              <a:t>data suggest potential customers will continue to be pulled away from essential drink selections in favor of customizable options</a:t>
            </a:r>
          </a:p>
        </p:txBody>
      </p:sp>
    </p:spTree>
  </p:cSld>
  <p:clrMapOvr>
    <a:masterClrMapping/>
  </p:clrMapOvr>
  <p:timing/>
</p:sld>
</file>

<file path=ppt/theme/theme1.xml><?xml version="1.0" encoding="utf-8"?>
<a:theme xmlns:a="http://schemas.openxmlformats.org/drawingml/2006/main" name="Facet">
  <a:themeElements>
    <a:clrScheme name="Facet">
      <a:dk1>
        <a:sysClr lastClr="000000" val="windowText"/>
      </a:dk1>
      <a:lt1>
        <a:sysClr lastClr="FFFFFF" val="window"/>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r="5400000" dist="25400" rotWithShape="0">
              <a:srgbClr val="000000">
                <a:alpha val="35000"/>
              </a:srgbClr>
            </a:outerShdw>
          </a:effectLst>
        </a:effectStyle>
        <a:effectStyle>
          <a:effectLst>
            <a:outerShdw blurRad="50800" dir="5400000" dist="38100" rotWithShape="0">
              <a:srgbClr val="000000">
                <a:alpha val="35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m</dc:creator>
  <cp:lastModifiedBy>m</cp:lastModifiedBy>
  <dcterms:created xsi:type="dcterms:W3CDTF">2021-10-18T05:48:47Z</dcterms:created>
  <dcterms:modified xsi:type="dcterms:W3CDTF">2021-10-24T02:02:58Z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e62e8d197af4432598cd174636cb2a51</vt:lpwstr>
  </property>
</Properties>
</file>